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Cardo"/>
      <p:regular r:id="rId27"/>
      <p:bold r:id="rId28"/>
      <p:italic r:id="rId29"/>
    </p:embeddedFont>
    <p:embeddedFont>
      <p:font typeface="Bebas Neue"/>
      <p:regular r:id="rId30"/>
    </p:embeddedFont>
    <p:embeddedFont>
      <p:font typeface="Josefin Sans"/>
      <p:regular r:id="rId31"/>
      <p:bold r:id="rId32"/>
      <p:italic r:id="rId33"/>
      <p:boldItalic r:id="rId34"/>
    </p:embeddedFont>
    <p:embeddedFont>
      <p:font typeface="Quicksand"/>
      <p:regular r:id="rId35"/>
      <p:bold r:id="rId36"/>
    </p:embeddedFont>
    <p:embeddedFont>
      <p:font typeface="Quicksand Medium"/>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761071-BCAD-497E-A6BB-11C443216972}">
  <a:tblStyle styleId="{5B761071-BCAD-497E-A6BB-11C4432169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JosefinSans-regular.fntdata"/><Relationship Id="rId30" Type="http://schemas.openxmlformats.org/officeDocument/2006/relationships/font" Target="fonts/BebasNeue-regular.fntdata"/><Relationship Id="rId33" Type="http://schemas.openxmlformats.org/officeDocument/2006/relationships/font" Target="fonts/JosefinSans-italic.fntdata"/><Relationship Id="rId32" Type="http://schemas.openxmlformats.org/officeDocument/2006/relationships/font" Target="fonts/JosefinSans-bold.fntdata"/><Relationship Id="rId35" Type="http://schemas.openxmlformats.org/officeDocument/2006/relationships/font" Target="fonts/Quicksand-regular.fntdata"/><Relationship Id="rId34" Type="http://schemas.openxmlformats.org/officeDocument/2006/relationships/font" Target="fonts/JosefinSans-boldItalic.fntdata"/><Relationship Id="rId37" Type="http://schemas.openxmlformats.org/officeDocument/2006/relationships/font" Target="fonts/QuicksandMedium-regular.fntdata"/><Relationship Id="rId36" Type="http://schemas.openxmlformats.org/officeDocument/2006/relationships/font" Target="fonts/Quicksand-bold.fntdata"/><Relationship Id="rId38" Type="http://schemas.openxmlformats.org/officeDocument/2006/relationships/font" Target="fonts/Quicksand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ardo-bold.fntdata"/><Relationship Id="rId27" Type="http://schemas.openxmlformats.org/officeDocument/2006/relationships/font" Target="fonts/Cardo-regular.fntdata"/><Relationship Id="rId29" Type="http://schemas.openxmlformats.org/officeDocument/2006/relationships/font" Target="fonts/Card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eea5cf7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eea5cf7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eea5cf7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eea5cf7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3eea5cf7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3eea5cf7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3eea5cf7e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3eea5cf7e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eea5cf7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3eea5cf7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3eea5cf7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3eea5cf7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3eea5cf7e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3eea5cf7e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eea5cf7e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3eea5cf7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eea5cf7e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eea5cf7e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eea5cf7e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eea5cf7e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6f31171b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6f31171b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36f31171b3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36f31171b3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6f31171b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6f31171b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6f31171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6f31171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eea5cf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eea5cf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eea5cf7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3eea5cf7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3eea5cf7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3eea5cf7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eea5cf7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3eea5cf7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eea5cf7e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eea5cf7e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2392500" y="3504354"/>
            <a:ext cx="43590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hasCustomPrompt="1" type="title"/>
          </p:nvPr>
        </p:nvSpPr>
        <p:spPr>
          <a:xfrm>
            <a:off x="1284000" y="1468850"/>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5533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3" type="title"/>
          </p:nvPr>
        </p:nvSpPr>
        <p:spPr>
          <a:xfrm>
            <a:off x="12505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4" type="title"/>
          </p:nvPr>
        </p:nvSpPr>
        <p:spPr>
          <a:xfrm>
            <a:off x="34038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hasCustomPrompt="1" idx="5" type="title"/>
          </p:nvPr>
        </p:nvSpPr>
        <p:spPr>
          <a:xfrm>
            <a:off x="39343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8" type="title"/>
          </p:nvPr>
        </p:nvSpPr>
        <p:spPr>
          <a:xfrm>
            <a:off x="66181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14" type="title"/>
          </p:nvPr>
        </p:nvSpPr>
        <p:spPr>
          <a:xfrm>
            <a:off x="12505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17" type="title"/>
          </p:nvPr>
        </p:nvSpPr>
        <p:spPr>
          <a:xfrm>
            <a:off x="39343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19" type="title"/>
          </p:nvPr>
        </p:nvSpPr>
        <p:spPr>
          <a:xfrm>
            <a:off x="60876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0" type="title"/>
          </p:nvPr>
        </p:nvSpPr>
        <p:spPr>
          <a:xfrm>
            <a:off x="66181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flipH="1" rot="10800000">
            <a:off x="0" y="0"/>
            <a:ext cx="9144000" cy="5143500"/>
          </a:xfrm>
          <a:prstGeom prst="rect">
            <a:avLst/>
          </a:prstGeom>
          <a:noFill/>
          <a:ln>
            <a:noFill/>
          </a:ln>
        </p:spPr>
      </p:pic>
      <p:grpSp>
        <p:nvGrpSpPr>
          <p:cNvPr id="95" name="Google Shape;95;p14"/>
          <p:cNvGrpSpPr/>
          <p:nvPr/>
        </p:nvGrpSpPr>
        <p:grpSpPr>
          <a:xfrm flipH="1" rot="10800000">
            <a:off x="-1002602" y="2626046"/>
            <a:ext cx="10690508" cy="3876129"/>
            <a:chOff x="-1002602" y="-2587450"/>
            <a:chExt cx="10690508" cy="3876129"/>
          </a:xfrm>
        </p:grpSpPr>
        <p:pic>
          <p:nvPicPr>
            <p:cNvPr id="96" name="Google Shape;96;p14"/>
            <p:cNvPicPr preferRelativeResize="0"/>
            <p:nvPr/>
          </p:nvPicPr>
          <p:blipFill>
            <a:blip r:embed="rId3">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a:alphaModFix amt="31000"/>
            </a:blip>
            <a:srcRect b="15069" l="-115660" r="115660" t="-15070"/>
            <a:stretch/>
          </p:blipFill>
          <p:spPr>
            <a:xfrm rot="4408896">
              <a:off x="7465724" y="-1122075"/>
              <a:ext cx="1486300" cy="2644623"/>
            </a:xfrm>
            <a:prstGeom prst="rect">
              <a:avLst/>
            </a:prstGeom>
            <a:noFill/>
            <a:ln>
              <a:noFill/>
            </a:ln>
          </p:spPr>
        </p:pic>
      </p:grpSp>
      <p:sp>
        <p:nvSpPr>
          <p:cNvPr id="98" name="Google Shape;98;p14"/>
          <p:cNvSpPr txBox="1"/>
          <p:nvPr>
            <p:ph type="title"/>
          </p:nvPr>
        </p:nvSpPr>
        <p:spPr>
          <a:xfrm>
            <a:off x="720000" y="2117188"/>
            <a:ext cx="23364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4"/>
          <p:cNvSpPr txBox="1"/>
          <p:nvPr>
            <p:ph idx="2" type="title"/>
          </p:nvPr>
        </p:nvSpPr>
        <p:spPr>
          <a:xfrm>
            <a:off x="3980038" y="1027588"/>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3" type="title"/>
          </p:nvPr>
        </p:nvSpPr>
        <p:spPr>
          <a:xfrm>
            <a:off x="3093426" y="10275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p:nvPr>
            <p:ph idx="1" type="subTitle"/>
          </p:nvPr>
        </p:nvSpPr>
        <p:spPr>
          <a:xfrm>
            <a:off x="6216076" y="1027588"/>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4" type="title"/>
          </p:nvPr>
        </p:nvSpPr>
        <p:spPr>
          <a:xfrm>
            <a:off x="3980038" y="2354195"/>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5" type="title"/>
          </p:nvPr>
        </p:nvSpPr>
        <p:spPr>
          <a:xfrm>
            <a:off x="3093434" y="23541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p:nvPr>
            <p:ph idx="6" type="subTitle"/>
          </p:nvPr>
        </p:nvSpPr>
        <p:spPr>
          <a:xfrm>
            <a:off x="6216076" y="2354195"/>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7" type="title"/>
          </p:nvPr>
        </p:nvSpPr>
        <p:spPr>
          <a:xfrm>
            <a:off x="3980038" y="3555390"/>
            <a:ext cx="216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8" type="title"/>
          </p:nvPr>
        </p:nvSpPr>
        <p:spPr>
          <a:xfrm>
            <a:off x="3091425" y="3555388"/>
            <a:ext cx="8199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p:nvPr>
            <p:ph idx="9" type="subTitle"/>
          </p:nvPr>
        </p:nvSpPr>
        <p:spPr>
          <a:xfrm>
            <a:off x="6216076" y="3555390"/>
            <a:ext cx="21852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BLANK_1_3">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10"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5"/>
          <p:cNvSpPr txBox="1"/>
          <p:nvPr>
            <p:ph idx="2" type="title"/>
          </p:nvPr>
        </p:nvSpPr>
        <p:spPr>
          <a:xfrm>
            <a:off x="188835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5"/>
          <p:cNvSpPr txBox="1"/>
          <p:nvPr>
            <p:ph hasCustomPrompt="1" idx="3" type="title"/>
          </p:nvPr>
        </p:nvSpPr>
        <p:spPr>
          <a:xfrm>
            <a:off x="241890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p:nvPr>
            <p:ph idx="1" type="subTitle"/>
          </p:nvPr>
        </p:nvSpPr>
        <p:spPr>
          <a:xfrm>
            <a:off x="188835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5"/>
          <p:cNvSpPr txBox="1"/>
          <p:nvPr>
            <p:ph idx="4" type="title"/>
          </p:nvPr>
        </p:nvSpPr>
        <p:spPr>
          <a:xfrm>
            <a:off x="457215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5"/>
          <p:cNvSpPr txBox="1"/>
          <p:nvPr>
            <p:ph hasCustomPrompt="1" idx="5" type="title"/>
          </p:nvPr>
        </p:nvSpPr>
        <p:spPr>
          <a:xfrm>
            <a:off x="510270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p:nvPr>
            <p:ph idx="6" type="subTitle"/>
          </p:nvPr>
        </p:nvSpPr>
        <p:spPr>
          <a:xfrm>
            <a:off x="457215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5"/>
          <p:cNvSpPr txBox="1"/>
          <p:nvPr>
            <p:ph idx="7" type="title"/>
          </p:nvPr>
        </p:nvSpPr>
        <p:spPr>
          <a:xfrm>
            <a:off x="188835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5"/>
          <p:cNvSpPr txBox="1"/>
          <p:nvPr>
            <p:ph hasCustomPrompt="1" idx="8" type="title"/>
          </p:nvPr>
        </p:nvSpPr>
        <p:spPr>
          <a:xfrm>
            <a:off x="241890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p:nvPr>
            <p:ph idx="9" type="subTitle"/>
          </p:nvPr>
        </p:nvSpPr>
        <p:spPr>
          <a:xfrm>
            <a:off x="188835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5"/>
          <p:cNvSpPr txBox="1"/>
          <p:nvPr>
            <p:ph idx="13" type="title"/>
          </p:nvPr>
        </p:nvSpPr>
        <p:spPr>
          <a:xfrm>
            <a:off x="457215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5"/>
          <p:cNvSpPr txBox="1"/>
          <p:nvPr>
            <p:ph hasCustomPrompt="1" idx="14" type="title"/>
          </p:nvPr>
        </p:nvSpPr>
        <p:spPr>
          <a:xfrm>
            <a:off x="510270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p:nvPr>
            <p:ph idx="15" type="subTitle"/>
          </p:nvPr>
        </p:nvSpPr>
        <p:spPr>
          <a:xfrm>
            <a:off x="457215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SECTION_TITLE_AND_DESCRIPTION_1">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a:alphaModFix amt="30000"/>
          </a:blip>
          <a:stretch>
            <a:fillRect/>
          </a:stretch>
        </p:blipFill>
        <p:spPr>
          <a:xfrm rot="10800000">
            <a:off x="0" y="-947289"/>
            <a:ext cx="9144003" cy="6098978"/>
          </a:xfrm>
          <a:prstGeom prst="rect">
            <a:avLst/>
          </a:prstGeom>
          <a:noFill/>
          <a:ln>
            <a:noFill/>
          </a:ln>
        </p:spPr>
      </p:pic>
      <p:sp>
        <p:nvSpPr>
          <p:cNvPr id="129" name="Google Shape;129;p16"/>
          <p:cNvSpPr txBox="1"/>
          <p:nvPr>
            <p:ph type="title"/>
          </p:nvPr>
        </p:nvSpPr>
        <p:spPr>
          <a:xfrm flipH="1">
            <a:off x="2132450" y="1482875"/>
            <a:ext cx="4978500" cy="68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6"/>
          <p:cNvSpPr txBox="1"/>
          <p:nvPr>
            <p:ph idx="1" type="subTitle"/>
          </p:nvPr>
        </p:nvSpPr>
        <p:spPr>
          <a:xfrm flipH="1">
            <a:off x="2132450" y="2389840"/>
            <a:ext cx="4978500" cy="127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31" name="Shape 131"/>
        <p:cNvGrpSpPr/>
        <p:nvPr/>
      </p:nvGrpSpPr>
      <p:grpSpPr>
        <a:xfrm>
          <a:off x="0" y="0"/>
          <a:ext cx="0" cy="0"/>
          <a:chOff x="0" y="0"/>
          <a:chExt cx="0" cy="0"/>
        </a:xfrm>
      </p:grpSpPr>
      <p:pic>
        <p:nvPicPr>
          <p:cNvPr id="132" name="Google Shape;132;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3" name="Google Shape;133;p17"/>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134"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39" name="Google Shape;139;p18"/>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40" name="Google Shape;140;p18"/>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42" name="Shape 142"/>
        <p:cNvGrpSpPr/>
        <p:nvPr/>
      </p:nvGrpSpPr>
      <p:grpSpPr>
        <a:xfrm>
          <a:off x="0" y="0"/>
          <a:ext cx="0" cy="0"/>
          <a:chOff x="0" y="0"/>
          <a:chExt cx="0" cy="0"/>
        </a:xfrm>
      </p:grpSpPr>
      <p:pic>
        <p:nvPicPr>
          <p:cNvPr id="143" name="Google Shape;143;p1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44"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47" name="Google Shape;147;p19"/>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0" name="Google Shape;150;p20"/>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51"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187800" y="929450"/>
            <a:ext cx="27684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187850" y="3475316"/>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54" name="Shape 154"/>
        <p:cNvGrpSpPr/>
        <p:nvPr/>
      </p:nvGrpSpPr>
      <p:grpSpPr>
        <a:xfrm>
          <a:off x="0" y="0"/>
          <a:ext cx="0" cy="0"/>
          <a:chOff x="0" y="0"/>
          <a:chExt cx="0" cy="0"/>
        </a:xfrm>
      </p:grpSpPr>
      <p:pic>
        <p:nvPicPr>
          <p:cNvPr id="155" name="Google Shape;155;p2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56" name="Google Shape;156;p21"/>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57"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160" name="Shape 160"/>
        <p:cNvGrpSpPr/>
        <p:nvPr/>
      </p:nvGrpSpPr>
      <p:grpSpPr>
        <a:xfrm>
          <a:off x="0" y="0"/>
          <a:ext cx="0" cy="0"/>
          <a:chOff x="0" y="0"/>
          <a:chExt cx="0" cy="0"/>
        </a:xfrm>
      </p:grpSpPr>
      <p:pic>
        <p:nvPicPr>
          <p:cNvPr id="161" name="Google Shape;161;p22"/>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2" name="Google Shape;162;p22"/>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3"/>
          <p:cNvSpPr txBox="1"/>
          <p:nvPr>
            <p:ph type="title"/>
          </p:nvPr>
        </p:nvSpPr>
        <p:spPr>
          <a:xfrm>
            <a:off x="4237673" y="1775425"/>
            <a:ext cx="27684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6" name="Google Shape;166;p23"/>
          <p:cNvSpPr txBox="1"/>
          <p:nvPr>
            <p:ph hasCustomPrompt="1" idx="2" type="title"/>
          </p:nvPr>
        </p:nvSpPr>
        <p:spPr>
          <a:xfrm>
            <a:off x="2474011" y="1592863"/>
            <a:ext cx="2112300" cy="1413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p:nvPr>
            <p:ph idx="1" type="subTitle"/>
          </p:nvPr>
        </p:nvSpPr>
        <p:spPr>
          <a:xfrm>
            <a:off x="4237673" y="3149536"/>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3"/>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a:alphaModFix amt="49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70" name="Shape 170"/>
        <p:cNvGrpSpPr/>
        <p:nvPr/>
      </p:nvGrpSpPr>
      <p:grpSpPr>
        <a:xfrm>
          <a:off x="0" y="0"/>
          <a:ext cx="0" cy="0"/>
          <a:chOff x="0" y="0"/>
          <a:chExt cx="0" cy="0"/>
        </a:xfrm>
      </p:grpSpPr>
      <p:pic>
        <p:nvPicPr>
          <p:cNvPr id="171" name="Google Shape;171;p2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74" name="Google Shape;174;p24"/>
          <p:cNvSpPr txBox="1"/>
          <p:nvPr>
            <p:ph type="title"/>
          </p:nvPr>
        </p:nvSpPr>
        <p:spPr>
          <a:xfrm>
            <a:off x="1887557" y="1850495"/>
            <a:ext cx="29718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5" name="Google Shape;175;p24"/>
          <p:cNvSpPr txBox="1"/>
          <p:nvPr>
            <p:ph hasCustomPrompt="1" idx="2" type="title"/>
          </p:nvPr>
        </p:nvSpPr>
        <p:spPr>
          <a:xfrm>
            <a:off x="5091347" y="1436750"/>
            <a:ext cx="2165100" cy="1867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p:nvPr>
            <p:ph idx="1" type="subTitle"/>
          </p:nvPr>
        </p:nvSpPr>
        <p:spPr>
          <a:xfrm>
            <a:off x="1892557" y="3192962"/>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77" name="Shape 177"/>
        <p:cNvGrpSpPr/>
        <p:nvPr/>
      </p:nvGrpSpPr>
      <p:grpSpPr>
        <a:xfrm>
          <a:off x="0" y="0"/>
          <a:ext cx="0" cy="0"/>
          <a:chOff x="0" y="0"/>
          <a:chExt cx="0" cy="0"/>
        </a:xfrm>
      </p:grpSpPr>
      <p:pic>
        <p:nvPicPr>
          <p:cNvPr id="178" name="Google Shape;178;p2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80"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83" name="Google Shape;183;p25"/>
          <p:cNvSpPr txBox="1"/>
          <p:nvPr>
            <p:ph type="title"/>
          </p:nvPr>
        </p:nvSpPr>
        <p:spPr>
          <a:xfrm>
            <a:off x="2655850" y="1107700"/>
            <a:ext cx="38322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25"/>
          <p:cNvSpPr txBox="1"/>
          <p:nvPr>
            <p:ph hasCustomPrompt="1" idx="2" type="title"/>
          </p:nvPr>
        </p:nvSpPr>
        <p:spPr>
          <a:xfrm>
            <a:off x="2996500" y="3147250"/>
            <a:ext cx="31509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p:nvPr>
            <p:ph idx="1" type="subTitle"/>
          </p:nvPr>
        </p:nvSpPr>
        <p:spPr>
          <a:xfrm>
            <a:off x="3187750" y="2483994"/>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89" name="Google Shape;189;p26"/>
          <p:cNvSpPr txBox="1"/>
          <p:nvPr>
            <p:ph type="title"/>
          </p:nvPr>
        </p:nvSpPr>
        <p:spPr>
          <a:xfrm>
            <a:off x="3992510" y="1565802"/>
            <a:ext cx="38322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0" name="Google Shape;190;p26"/>
          <p:cNvSpPr txBox="1"/>
          <p:nvPr>
            <p:ph hasCustomPrompt="1" idx="2" type="title"/>
          </p:nvPr>
        </p:nvSpPr>
        <p:spPr>
          <a:xfrm>
            <a:off x="2265764" y="1514510"/>
            <a:ext cx="3150900" cy="107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p:nvPr>
            <p:ph idx="1" type="subTitle"/>
          </p:nvPr>
        </p:nvSpPr>
        <p:spPr>
          <a:xfrm>
            <a:off x="3992510" y="2929678"/>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94"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a:alphaModFix amt="26000"/>
            </a:blip>
            <a:stretch>
              <a:fillRect/>
            </a:stretch>
          </p:blipFill>
          <p:spPr>
            <a:xfrm flipH="1" rot="8851044">
              <a:off x="905324" y="1640501"/>
              <a:ext cx="3042426" cy="4716799"/>
            </a:xfrm>
            <a:prstGeom prst="rect">
              <a:avLst/>
            </a:prstGeom>
            <a:noFill/>
            <a:ln>
              <a:noFill/>
            </a:ln>
          </p:spPr>
        </p:pic>
        <p:pic>
          <p:nvPicPr>
            <p:cNvPr id="196" name="Google Shape;196;p27"/>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p:nvPr>
            <p:ph type="title"/>
          </p:nvPr>
        </p:nvSpPr>
        <p:spPr>
          <a:xfrm>
            <a:off x="1976457" y="1562421"/>
            <a:ext cx="31509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9" name="Google Shape;199;p27"/>
          <p:cNvSpPr txBox="1"/>
          <p:nvPr>
            <p:ph hasCustomPrompt="1" idx="2" type="title"/>
          </p:nvPr>
        </p:nvSpPr>
        <p:spPr>
          <a:xfrm>
            <a:off x="3748582" y="1549507"/>
            <a:ext cx="31509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p:nvPr>
            <p:ph idx="1" type="subTitle"/>
          </p:nvPr>
        </p:nvSpPr>
        <p:spPr>
          <a:xfrm>
            <a:off x="2155557" y="2933311"/>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03" name="Google Shape;203;p28"/>
          <p:cNvSpPr txBox="1"/>
          <p:nvPr>
            <p:ph type="title"/>
          </p:nvPr>
        </p:nvSpPr>
        <p:spPr>
          <a:xfrm>
            <a:off x="3865000" y="3575328"/>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28"/>
          <p:cNvSpPr txBox="1"/>
          <p:nvPr>
            <p:ph idx="1" type="subTitle"/>
          </p:nvPr>
        </p:nvSpPr>
        <p:spPr>
          <a:xfrm>
            <a:off x="2462250" y="1347275"/>
            <a:ext cx="5967000" cy="207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205" name="Google Shape;205;p28"/>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6" name="Shape 206"/>
        <p:cNvGrpSpPr/>
        <p:nvPr/>
      </p:nvGrpSpPr>
      <p:grpSpPr>
        <a:xfrm>
          <a:off x="0" y="0"/>
          <a:ext cx="0" cy="0"/>
          <a:chOff x="0" y="0"/>
          <a:chExt cx="0" cy="0"/>
        </a:xfrm>
      </p:grpSpPr>
      <p:pic>
        <p:nvPicPr>
          <p:cNvPr id="207" name="Google Shape;207;p29"/>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08"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p:nvPr>
            <p:ph idx="1" type="subTitle"/>
          </p:nvPr>
        </p:nvSpPr>
        <p:spPr>
          <a:xfrm>
            <a:off x="720000" y="3603150"/>
            <a:ext cx="2586600" cy="10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9"/>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216" name="Google Shape;216;p30"/>
          <p:cNvSpPr txBox="1"/>
          <p:nvPr>
            <p:ph idx="1" type="subTitle"/>
          </p:nvPr>
        </p:nvSpPr>
        <p:spPr>
          <a:xfrm>
            <a:off x="715100" y="2935500"/>
            <a:ext cx="31806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30"/>
          <p:cNvSpPr txBox="1"/>
          <p:nvPr>
            <p:ph type="title"/>
          </p:nvPr>
        </p:nvSpPr>
        <p:spPr>
          <a:xfrm>
            <a:off x="715100" y="1341800"/>
            <a:ext cx="3751800" cy="1395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430950"/>
            <a:ext cx="7704000" cy="3177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indent="-304800" lvl="1" marL="9144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indent="-304800" lvl="2" marL="13716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indent="-304800" lvl="3" marL="1828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indent="-304800" lvl="4" marL="22860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indent="-304800" lvl="5" marL="27432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indent="-304800" lvl="6" marL="32004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indent="-304800" lvl="7" marL="36576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indent="-304800" lvl="8" marL="411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18" name="Shape 218"/>
        <p:cNvGrpSpPr/>
        <p:nvPr/>
      </p:nvGrpSpPr>
      <p:grpSpPr>
        <a:xfrm>
          <a:off x="0" y="0"/>
          <a:ext cx="0" cy="0"/>
          <a:chOff x="0" y="0"/>
          <a:chExt cx="0" cy="0"/>
        </a:xfrm>
      </p:grpSpPr>
      <p:pic>
        <p:nvPicPr>
          <p:cNvPr id="219" name="Google Shape;219;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221" name="Google Shape;221;p31"/>
          <p:cNvSpPr txBox="1"/>
          <p:nvPr>
            <p:ph idx="1" type="subTitle"/>
          </p:nvPr>
        </p:nvSpPr>
        <p:spPr>
          <a:xfrm>
            <a:off x="4263100" y="2740825"/>
            <a:ext cx="3820800" cy="9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1"/>
          <p:cNvSpPr txBox="1"/>
          <p:nvPr>
            <p:ph type="title"/>
          </p:nvPr>
        </p:nvSpPr>
        <p:spPr>
          <a:xfrm>
            <a:off x="4263100" y="1871650"/>
            <a:ext cx="3820800" cy="659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
        <p:nvSpPr>
          <p:cNvPr id="226" name="Google Shape;226;p32"/>
          <p:cNvSpPr txBox="1"/>
          <p:nvPr>
            <p:ph idx="1" type="subTitle"/>
          </p:nvPr>
        </p:nvSpPr>
        <p:spPr>
          <a:xfrm>
            <a:off x="715100" y="1274025"/>
            <a:ext cx="7713900" cy="28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227" name="Google Shape;227;p3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0" name="Google Shape;230;p33"/>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33"/>
          <p:cNvSpPr txBox="1"/>
          <p:nvPr>
            <p:ph idx="1" type="subTitle"/>
          </p:nvPr>
        </p:nvSpPr>
        <p:spPr>
          <a:xfrm>
            <a:off x="715100" y="1175650"/>
            <a:ext cx="40047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232" name="Google Shape;232;p33"/>
          <p:cNvSpPr txBox="1"/>
          <p:nvPr>
            <p:ph idx="2" type="subTitle"/>
          </p:nvPr>
        </p:nvSpPr>
        <p:spPr>
          <a:xfrm>
            <a:off x="4994900" y="1175650"/>
            <a:ext cx="34290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233" name="Google Shape;233;p33"/>
          <p:cNvPicPr preferRelativeResize="0"/>
          <p:nvPr/>
        </p:nvPicPr>
        <p:blipFill>
          <a:blip r:embed="rId3">
            <a:alphaModFix amt="35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38" name="Google Shape;238;p34"/>
          <p:cNvSpPr txBox="1"/>
          <p:nvPr>
            <p:ph idx="1" type="subTitle"/>
          </p:nvPr>
        </p:nvSpPr>
        <p:spPr>
          <a:xfrm>
            <a:off x="1290763"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39" name="Google Shape;239;p34"/>
          <p:cNvSpPr txBox="1"/>
          <p:nvPr>
            <p:ph idx="2" type="subTitle"/>
          </p:nvPr>
        </p:nvSpPr>
        <p:spPr>
          <a:xfrm>
            <a:off x="4945638"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0" name="Google Shape;240;p34"/>
          <p:cNvSpPr txBox="1"/>
          <p:nvPr>
            <p:ph idx="3" type="subTitle"/>
          </p:nvPr>
        </p:nvSpPr>
        <p:spPr>
          <a:xfrm>
            <a:off x="1290775"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4"/>
          <p:cNvSpPr txBox="1"/>
          <p:nvPr>
            <p:ph idx="4" type="subTitle"/>
          </p:nvPr>
        </p:nvSpPr>
        <p:spPr>
          <a:xfrm>
            <a:off x="4945650"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MAIN_POINT_1">
    <p:spTree>
      <p:nvGrpSpPr>
        <p:cNvPr id="242" name="Shape 242"/>
        <p:cNvGrpSpPr/>
        <p:nvPr/>
      </p:nvGrpSpPr>
      <p:grpSpPr>
        <a:xfrm>
          <a:off x="0" y="0"/>
          <a:ext cx="0" cy="0"/>
          <a:chOff x="0" y="0"/>
          <a:chExt cx="0" cy="0"/>
        </a:xfrm>
      </p:grpSpPr>
      <p:pic>
        <p:nvPicPr>
          <p:cNvPr id="243" name="Google Shape;243;p3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248" name="Google Shape;248;p35"/>
          <p:cNvSpPr txBox="1"/>
          <p:nvPr>
            <p:ph type="title"/>
          </p:nvPr>
        </p:nvSpPr>
        <p:spPr>
          <a:xfrm>
            <a:off x="4010875" y="1307100"/>
            <a:ext cx="44199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53" name="Google Shape;253;p36"/>
          <p:cNvSpPr txBox="1"/>
          <p:nvPr>
            <p:ph idx="1" type="body"/>
          </p:nvPr>
        </p:nvSpPr>
        <p:spPr>
          <a:xfrm>
            <a:off x="2638050" y="1792100"/>
            <a:ext cx="3867900" cy="2510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254" name="Google Shape;254;p36"/>
          <p:cNvSpPr txBox="1"/>
          <p:nvPr>
            <p:ph type="title"/>
          </p:nvPr>
        </p:nvSpPr>
        <p:spPr>
          <a:xfrm>
            <a:off x="2638050" y="840725"/>
            <a:ext cx="2705700" cy="10323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59" name="Google Shape;259;p37"/>
          <p:cNvSpPr txBox="1"/>
          <p:nvPr>
            <p:ph idx="1" type="subTitle"/>
          </p:nvPr>
        </p:nvSpPr>
        <p:spPr>
          <a:xfrm>
            <a:off x="715100"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0" name="Google Shape;260;p37"/>
          <p:cNvSpPr txBox="1"/>
          <p:nvPr>
            <p:ph idx="2" type="subTitle"/>
          </p:nvPr>
        </p:nvSpPr>
        <p:spPr>
          <a:xfrm>
            <a:off x="4638325"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1" name="Google Shape;261;p37"/>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0">
    <p:spTree>
      <p:nvGrpSpPr>
        <p:cNvPr id="262" name="Shape 262"/>
        <p:cNvGrpSpPr/>
        <p:nvPr/>
      </p:nvGrpSpPr>
      <p:grpSpPr>
        <a:xfrm>
          <a:off x="0" y="0"/>
          <a:ext cx="0" cy="0"/>
          <a:chOff x="0" y="0"/>
          <a:chExt cx="0" cy="0"/>
        </a:xfrm>
      </p:grpSpPr>
      <p:pic>
        <p:nvPicPr>
          <p:cNvPr id="263" name="Google Shape;263;p38"/>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a:alphaModFix amt="34000"/>
          </a:blip>
          <a:stretch>
            <a:fillRect/>
          </a:stretch>
        </p:blipFill>
        <p:spPr>
          <a:xfrm flipH="1" rot="10800000">
            <a:off x="7202803" y="-1179375"/>
            <a:ext cx="2662825" cy="2707948"/>
          </a:xfrm>
          <a:prstGeom prst="rect">
            <a:avLst/>
          </a:prstGeom>
          <a:noFill/>
          <a:ln>
            <a:noFill/>
          </a:ln>
        </p:spPr>
      </p:pic>
      <p:pic>
        <p:nvPicPr>
          <p:cNvPr id="265" name="Google Shape;265;p38"/>
          <p:cNvPicPr preferRelativeResize="0"/>
          <p:nvPr/>
        </p:nvPicPr>
        <p:blipFill>
          <a:blip r:embed="rId3">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p:nvPr>
            <p:ph type="title"/>
          </p:nvPr>
        </p:nvSpPr>
        <p:spPr>
          <a:xfrm>
            <a:off x="715050" y="535000"/>
            <a:ext cx="77139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p:txBody>
      </p:sp>
      <p:sp>
        <p:nvSpPr>
          <p:cNvPr id="267" name="Google Shape;267;p38"/>
          <p:cNvSpPr txBox="1"/>
          <p:nvPr>
            <p:ph idx="1" type="subTitle"/>
          </p:nvPr>
        </p:nvSpPr>
        <p:spPr>
          <a:xfrm>
            <a:off x="1881400" y="1274889"/>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68" name="Google Shape;268;p38"/>
          <p:cNvSpPr txBox="1"/>
          <p:nvPr>
            <p:ph hasCustomPrompt="1" idx="2" type="title"/>
          </p:nvPr>
        </p:nvSpPr>
        <p:spPr>
          <a:xfrm>
            <a:off x="842200" y="1274904"/>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p:nvPr>
            <p:ph idx="3" type="subTitle"/>
          </p:nvPr>
        </p:nvSpPr>
        <p:spPr>
          <a:xfrm>
            <a:off x="1881400" y="2107338"/>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0" name="Google Shape;270;p38"/>
          <p:cNvSpPr txBox="1"/>
          <p:nvPr>
            <p:ph hasCustomPrompt="1" idx="4" type="title"/>
          </p:nvPr>
        </p:nvSpPr>
        <p:spPr>
          <a:xfrm>
            <a:off x="842200" y="2107338"/>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p:nvPr>
            <p:ph idx="5" type="subTitle"/>
          </p:nvPr>
        </p:nvSpPr>
        <p:spPr>
          <a:xfrm>
            <a:off x="1881400" y="2945975"/>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2" name="Google Shape;272;p38"/>
          <p:cNvSpPr txBox="1"/>
          <p:nvPr>
            <p:ph hasCustomPrompt="1" idx="6" type="title"/>
          </p:nvPr>
        </p:nvSpPr>
        <p:spPr>
          <a:xfrm>
            <a:off x="842200" y="2945975"/>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p:nvPr>
            <p:ph idx="7" type="subTitle"/>
          </p:nvPr>
        </p:nvSpPr>
        <p:spPr>
          <a:xfrm>
            <a:off x="1881400" y="3784650"/>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4" name="Google Shape;274;p38"/>
          <p:cNvSpPr txBox="1"/>
          <p:nvPr>
            <p:ph hasCustomPrompt="1" idx="8" type="title"/>
          </p:nvPr>
        </p:nvSpPr>
        <p:spPr>
          <a:xfrm>
            <a:off x="842200" y="3784650"/>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p:nvPr>
            <p:ph idx="9" type="subTitle"/>
          </p:nvPr>
        </p:nvSpPr>
        <p:spPr>
          <a:xfrm>
            <a:off x="5770400" y="1274889"/>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6" name="Google Shape;276;p38"/>
          <p:cNvSpPr txBox="1"/>
          <p:nvPr>
            <p:ph hasCustomPrompt="1" idx="13" type="title"/>
          </p:nvPr>
        </p:nvSpPr>
        <p:spPr>
          <a:xfrm>
            <a:off x="4731200" y="1274904"/>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p:nvPr>
            <p:ph idx="14" type="subTitle"/>
          </p:nvPr>
        </p:nvSpPr>
        <p:spPr>
          <a:xfrm>
            <a:off x="5770400" y="2107338"/>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78" name="Google Shape;278;p38"/>
          <p:cNvSpPr txBox="1"/>
          <p:nvPr>
            <p:ph hasCustomPrompt="1" idx="15" type="title"/>
          </p:nvPr>
        </p:nvSpPr>
        <p:spPr>
          <a:xfrm>
            <a:off x="4731200" y="2107338"/>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p:nvPr>
            <p:ph idx="16" type="subTitle"/>
          </p:nvPr>
        </p:nvSpPr>
        <p:spPr>
          <a:xfrm>
            <a:off x="5770400" y="2945975"/>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80" name="Google Shape;280;p38"/>
          <p:cNvSpPr txBox="1"/>
          <p:nvPr>
            <p:ph hasCustomPrompt="1" idx="17" type="title"/>
          </p:nvPr>
        </p:nvSpPr>
        <p:spPr>
          <a:xfrm>
            <a:off x="4731200" y="2945975"/>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p:nvPr>
            <p:ph idx="18" type="subTitle"/>
          </p:nvPr>
        </p:nvSpPr>
        <p:spPr>
          <a:xfrm>
            <a:off x="5770400" y="3784650"/>
            <a:ext cx="25314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82" name="Google Shape;282;p38"/>
          <p:cNvSpPr txBox="1"/>
          <p:nvPr>
            <p:ph hasCustomPrompt="1" idx="19" type="title"/>
          </p:nvPr>
        </p:nvSpPr>
        <p:spPr>
          <a:xfrm>
            <a:off x="4731200" y="3784650"/>
            <a:ext cx="1039200" cy="61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a:solidFill>
                  <a:schemeClr val="accent1"/>
                </a:solidFill>
              </a:defRPr>
            </a:lvl1pPr>
            <a:lvl2pPr lvl="1"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rtl="0" algn="ctr">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_1_1">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2">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a:alphaModFix amt="34000"/>
          </a:blip>
          <a:stretch>
            <a:fillRect/>
          </a:stretch>
        </p:blipFill>
        <p:spPr>
          <a:xfrm flipH="1" rot="10800000">
            <a:off x="7202803" y="-1179375"/>
            <a:ext cx="2662825" cy="2707948"/>
          </a:xfrm>
          <a:prstGeom prst="rect">
            <a:avLst/>
          </a:prstGeom>
          <a:noFill/>
          <a:ln>
            <a:noFill/>
          </a:ln>
        </p:spPr>
      </p:pic>
      <p:pic>
        <p:nvPicPr>
          <p:cNvPr id="286" name="Google Shape;286;p39"/>
          <p:cNvPicPr preferRelativeResize="0"/>
          <p:nvPr/>
        </p:nvPicPr>
        <p:blipFill>
          <a:blip r:embed="rId3">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p:nvPr>
            <p:ph idx="1" type="subTitle"/>
          </p:nvPr>
        </p:nvSpPr>
        <p:spPr>
          <a:xfrm>
            <a:off x="715100" y="2006400"/>
            <a:ext cx="3785700" cy="238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88" name="Google Shape;288;p39"/>
          <p:cNvSpPr txBox="1"/>
          <p:nvPr>
            <p:ph idx="2" type="subTitle"/>
          </p:nvPr>
        </p:nvSpPr>
        <p:spPr>
          <a:xfrm>
            <a:off x="4638325" y="2006400"/>
            <a:ext cx="3785700" cy="238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89" name="Google Shape;289;p39"/>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39"/>
          <p:cNvSpPr txBox="1"/>
          <p:nvPr>
            <p:ph idx="3" type="title"/>
          </p:nvPr>
        </p:nvSpPr>
        <p:spPr>
          <a:xfrm>
            <a:off x="715100" y="1298675"/>
            <a:ext cx="3785700" cy="42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1" name="Google Shape;291;p39"/>
          <p:cNvSpPr txBox="1"/>
          <p:nvPr>
            <p:ph idx="4" type="title"/>
          </p:nvPr>
        </p:nvSpPr>
        <p:spPr>
          <a:xfrm>
            <a:off x="4638325" y="1298675"/>
            <a:ext cx="3785700" cy="42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a:alphaModFix amt="15000"/>
          </a:blip>
          <a:stretch>
            <a:fillRect/>
          </a:stretch>
        </p:blipFill>
        <p:spPr>
          <a:xfrm flipH="1" rot="10800000">
            <a:off x="0" y="2027045"/>
            <a:ext cx="9144003" cy="3116462"/>
          </a:xfrm>
          <a:prstGeom prst="rect">
            <a:avLst/>
          </a:prstGeom>
          <a:noFill/>
          <a:ln>
            <a:noFill/>
          </a:ln>
        </p:spPr>
      </p:pic>
      <p:sp>
        <p:nvSpPr>
          <p:cNvPr id="295" name="Google Shape;295;p40"/>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6" name="Google Shape;296;p40"/>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40"/>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8" name="Google Shape;298;p40"/>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40"/>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40"/>
          <p:cNvSpPr txBox="1"/>
          <p:nvPr>
            <p:ph idx="5" type="subTitle"/>
          </p:nvPr>
        </p:nvSpPr>
        <p:spPr>
          <a:xfrm>
            <a:off x="60876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40"/>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idx="1" type="subTitle"/>
          </p:nvPr>
        </p:nvSpPr>
        <p:spPr>
          <a:xfrm>
            <a:off x="1290763" y="2337704"/>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945638" y="2337688"/>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290775"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945650"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02" name="Shape 302"/>
        <p:cNvGrpSpPr/>
        <p:nvPr/>
      </p:nvGrpSpPr>
      <p:grpSpPr>
        <a:xfrm>
          <a:off x="0" y="0"/>
          <a:ext cx="0" cy="0"/>
          <a:chOff x="0" y="0"/>
          <a:chExt cx="0" cy="0"/>
        </a:xfrm>
      </p:grpSpPr>
      <p:pic>
        <p:nvPicPr>
          <p:cNvPr id="303" name="Google Shape;303;p4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4" name="Google Shape;304;p41"/>
          <p:cNvSpPr txBox="1"/>
          <p:nvPr>
            <p:ph type="title"/>
          </p:nvPr>
        </p:nvSpPr>
        <p:spPr>
          <a:xfrm>
            <a:off x="717125" y="2594825"/>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5" name="Google Shape;305;p41"/>
          <p:cNvSpPr txBox="1"/>
          <p:nvPr>
            <p:ph idx="1" type="subTitle"/>
          </p:nvPr>
        </p:nvSpPr>
        <p:spPr>
          <a:xfrm>
            <a:off x="719988" y="3312525"/>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41"/>
          <p:cNvSpPr txBox="1"/>
          <p:nvPr>
            <p:ph idx="2" type="title"/>
          </p:nvPr>
        </p:nvSpPr>
        <p:spPr>
          <a:xfrm>
            <a:off x="3395188" y="25949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41"/>
          <p:cNvSpPr txBox="1"/>
          <p:nvPr>
            <p:ph idx="3" type="subTitle"/>
          </p:nvPr>
        </p:nvSpPr>
        <p:spPr>
          <a:xfrm>
            <a:off x="3395188" y="33126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41"/>
          <p:cNvSpPr txBox="1"/>
          <p:nvPr>
            <p:ph idx="4" type="title"/>
          </p:nvPr>
        </p:nvSpPr>
        <p:spPr>
          <a:xfrm>
            <a:off x="6070363" y="25949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41"/>
          <p:cNvSpPr txBox="1"/>
          <p:nvPr>
            <p:ph idx="5" type="subTitle"/>
          </p:nvPr>
        </p:nvSpPr>
        <p:spPr>
          <a:xfrm>
            <a:off x="6070363" y="331215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41"/>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1" name="Google Shape;311;p41"/>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313" name="Shape 313"/>
        <p:cNvGrpSpPr/>
        <p:nvPr/>
      </p:nvGrpSpPr>
      <p:grpSpPr>
        <a:xfrm>
          <a:off x="0" y="0"/>
          <a:ext cx="0" cy="0"/>
          <a:chOff x="0" y="0"/>
          <a:chExt cx="0" cy="0"/>
        </a:xfrm>
      </p:grpSpPr>
      <p:pic>
        <p:nvPicPr>
          <p:cNvPr id="314" name="Google Shape;314;p4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316" name="Google Shape;316;p42"/>
          <p:cNvSpPr txBox="1"/>
          <p:nvPr>
            <p:ph type="title"/>
          </p:nvPr>
        </p:nvSpPr>
        <p:spPr>
          <a:xfrm>
            <a:off x="7200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42"/>
          <p:cNvSpPr txBox="1"/>
          <p:nvPr>
            <p:ph idx="1" type="subTitle"/>
          </p:nvPr>
        </p:nvSpPr>
        <p:spPr>
          <a:xfrm>
            <a:off x="9246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42"/>
          <p:cNvSpPr txBox="1"/>
          <p:nvPr>
            <p:ph idx="2" type="title"/>
          </p:nvPr>
        </p:nvSpPr>
        <p:spPr>
          <a:xfrm>
            <a:off x="34038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42"/>
          <p:cNvSpPr txBox="1"/>
          <p:nvPr>
            <p:ph idx="3" type="subTitle"/>
          </p:nvPr>
        </p:nvSpPr>
        <p:spPr>
          <a:xfrm>
            <a:off x="36084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42"/>
          <p:cNvSpPr txBox="1"/>
          <p:nvPr>
            <p:ph idx="4" type="title"/>
          </p:nvPr>
        </p:nvSpPr>
        <p:spPr>
          <a:xfrm>
            <a:off x="60876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42"/>
          <p:cNvSpPr txBox="1"/>
          <p:nvPr>
            <p:ph idx="5" type="subTitle"/>
          </p:nvPr>
        </p:nvSpPr>
        <p:spPr>
          <a:xfrm>
            <a:off x="62922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42"/>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323" name="Shape 323"/>
        <p:cNvGrpSpPr/>
        <p:nvPr/>
      </p:nvGrpSpPr>
      <p:grpSpPr>
        <a:xfrm>
          <a:off x="0" y="0"/>
          <a:ext cx="0" cy="0"/>
          <a:chOff x="0" y="0"/>
          <a:chExt cx="0" cy="0"/>
        </a:xfrm>
      </p:grpSpPr>
      <p:pic>
        <p:nvPicPr>
          <p:cNvPr id="324" name="Google Shape;324;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5"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a:alphaModFix amt="30000"/>
            </a:blip>
            <a:stretch>
              <a:fillRect/>
            </a:stretch>
          </p:blipFill>
          <p:spPr>
            <a:xfrm flipH="1" rot="8851044">
              <a:off x="-1601951" y="1388001"/>
              <a:ext cx="3042426" cy="4716799"/>
            </a:xfrm>
            <a:prstGeom prst="rect">
              <a:avLst/>
            </a:prstGeom>
            <a:noFill/>
            <a:ln>
              <a:noFill/>
            </a:ln>
          </p:spPr>
        </p:pic>
        <p:pic>
          <p:nvPicPr>
            <p:cNvPr id="327" name="Google Shape;327;p43"/>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330" name="Google Shape;330;p43"/>
          <p:cNvSpPr txBox="1"/>
          <p:nvPr>
            <p:ph type="title"/>
          </p:nvPr>
        </p:nvSpPr>
        <p:spPr>
          <a:xfrm>
            <a:off x="8724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43"/>
          <p:cNvSpPr txBox="1"/>
          <p:nvPr>
            <p:ph idx="1" type="subTitle"/>
          </p:nvPr>
        </p:nvSpPr>
        <p:spPr>
          <a:xfrm>
            <a:off x="8724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43"/>
          <p:cNvSpPr txBox="1"/>
          <p:nvPr>
            <p:ph idx="2" type="title"/>
          </p:nvPr>
        </p:nvSpPr>
        <p:spPr>
          <a:xfrm>
            <a:off x="34038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43"/>
          <p:cNvSpPr txBox="1"/>
          <p:nvPr>
            <p:ph idx="3" type="subTitle"/>
          </p:nvPr>
        </p:nvSpPr>
        <p:spPr>
          <a:xfrm>
            <a:off x="34038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43"/>
          <p:cNvSpPr txBox="1"/>
          <p:nvPr>
            <p:ph idx="4" type="title"/>
          </p:nvPr>
        </p:nvSpPr>
        <p:spPr>
          <a:xfrm>
            <a:off x="59352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 name="Google Shape;335;p43"/>
          <p:cNvSpPr txBox="1"/>
          <p:nvPr>
            <p:ph idx="5" type="subTitle"/>
          </p:nvPr>
        </p:nvSpPr>
        <p:spPr>
          <a:xfrm>
            <a:off x="59352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4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7" name="Shape 337"/>
        <p:cNvGrpSpPr/>
        <p:nvPr/>
      </p:nvGrpSpPr>
      <p:grpSpPr>
        <a:xfrm>
          <a:off x="0" y="0"/>
          <a:ext cx="0" cy="0"/>
          <a:chOff x="0" y="0"/>
          <a:chExt cx="0" cy="0"/>
        </a:xfrm>
      </p:grpSpPr>
      <p:pic>
        <p:nvPicPr>
          <p:cNvPr id="338" name="Google Shape;338;p4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9" name="Google Shape;339;p44"/>
          <p:cNvGrpSpPr/>
          <p:nvPr/>
        </p:nvGrpSpPr>
        <p:grpSpPr>
          <a:xfrm flipH="1" rot="10800000">
            <a:off x="-1846500" y="-1386399"/>
            <a:ext cx="11304528" cy="8107960"/>
            <a:chOff x="-1846500" y="-1386399"/>
            <a:chExt cx="11304528" cy="8107960"/>
          </a:xfrm>
        </p:grpSpPr>
        <p:pic>
          <p:nvPicPr>
            <p:cNvPr id="340" name="Google Shape;340;p44"/>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p:nvPr>
            <p:ph type="title"/>
          </p:nvPr>
        </p:nvSpPr>
        <p:spPr>
          <a:xfrm>
            <a:off x="72792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44"/>
          <p:cNvSpPr txBox="1"/>
          <p:nvPr>
            <p:ph idx="1" type="subTitle"/>
          </p:nvPr>
        </p:nvSpPr>
        <p:spPr>
          <a:xfrm>
            <a:off x="82587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44"/>
          <p:cNvSpPr txBox="1"/>
          <p:nvPr>
            <p:ph idx="2" type="title"/>
          </p:nvPr>
        </p:nvSpPr>
        <p:spPr>
          <a:xfrm>
            <a:off x="465997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44"/>
          <p:cNvSpPr txBox="1"/>
          <p:nvPr>
            <p:ph idx="3" type="subTitle"/>
          </p:nvPr>
        </p:nvSpPr>
        <p:spPr>
          <a:xfrm>
            <a:off x="475792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44"/>
          <p:cNvSpPr txBox="1"/>
          <p:nvPr>
            <p:ph idx="4" type="title"/>
          </p:nvPr>
        </p:nvSpPr>
        <p:spPr>
          <a:xfrm>
            <a:off x="269395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44"/>
          <p:cNvSpPr txBox="1"/>
          <p:nvPr>
            <p:ph idx="5" type="subTitle"/>
          </p:nvPr>
        </p:nvSpPr>
        <p:spPr>
          <a:xfrm>
            <a:off x="279190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44"/>
          <p:cNvSpPr txBox="1"/>
          <p:nvPr>
            <p:ph idx="6" type="title"/>
          </p:nvPr>
        </p:nvSpPr>
        <p:spPr>
          <a:xfrm>
            <a:off x="662600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44"/>
          <p:cNvSpPr txBox="1"/>
          <p:nvPr>
            <p:ph idx="7" type="subTitle"/>
          </p:nvPr>
        </p:nvSpPr>
        <p:spPr>
          <a:xfrm>
            <a:off x="672395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44"/>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1" name="Shape 351"/>
        <p:cNvGrpSpPr/>
        <p:nvPr/>
      </p:nvGrpSpPr>
      <p:grpSpPr>
        <a:xfrm>
          <a:off x="0" y="0"/>
          <a:ext cx="0" cy="0"/>
          <a:chOff x="0" y="0"/>
          <a:chExt cx="0" cy="0"/>
        </a:xfrm>
      </p:grpSpPr>
      <p:pic>
        <p:nvPicPr>
          <p:cNvPr id="352" name="Google Shape;352;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53"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p:nvPr>
            <p:ph type="title"/>
          </p:nvPr>
        </p:nvSpPr>
        <p:spPr>
          <a:xfrm>
            <a:off x="7200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45"/>
          <p:cNvSpPr txBox="1"/>
          <p:nvPr>
            <p:ph idx="1" type="subTitle"/>
          </p:nvPr>
        </p:nvSpPr>
        <p:spPr>
          <a:xfrm>
            <a:off x="7200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45"/>
          <p:cNvSpPr txBox="1"/>
          <p:nvPr>
            <p:ph idx="2" type="title"/>
          </p:nvPr>
        </p:nvSpPr>
        <p:spPr>
          <a:xfrm>
            <a:off x="3419269"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45"/>
          <p:cNvSpPr txBox="1"/>
          <p:nvPr>
            <p:ph idx="3" type="subTitle"/>
          </p:nvPr>
        </p:nvSpPr>
        <p:spPr>
          <a:xfrm>
            <a:off x="3419269"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45"/>
          <p:cNvSpPr txBox="1"/>
          <p:nvPr>
            <p:ph idx="4" type="title"/>
          </p:nvPr>
        </p:nvSpPr>
        <p:spPr>
          <a:xfrm>
            <a:off x="7200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45"/>
          <p:cNvSpPr txBox="1"/>
          <p:nvPr>
            <p:ph idx="5" type="subTitle"/>
          </p:nvPr>
        </p:nvSpPr>
        <p:spPr>
          <a:xfrm>
            <a:off x="7200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45"/>
          <p:cNvSpPr txBox="1"/>
          <p:nvPr>
            <p:ph idx="6" type="title"/>
          </p:nvPr>
        </p:nvSpPr>
        <p:spPr>
          <a:xfrm>
            <a:off x="3419269"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3" name="Google Shape;363;p45"/>
          <p:cNvSpPr txBox="1"/>
          <p:nvPr>
            <p:ph idx="7" type="subTitle"/>
          </p:nvPr>
        </p:nvSpPr>
        <p:spPr>
          <a:xfrm>
            <a:off x="3419269"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45"/>
          <p:cNvSpPr txBox="1"/>
          <p:nvPr>
            <p:ph idx="8" type="title"/>
          </p:nvPr>
        </p:nvSpPr>
        <p:spPr>
          <a:xfrm>
            <a:off x="6118545"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5" name="Google Shape;365;p45"/>
          <p:cNvSpPr txBox="1"/>
          <p:nvPr>
            <p:ph idx="9" type="subTitle"/>
          </p:nvPr>
        </p:nvSpPr>
        <p:spPr>
          <a:xfrm>
            <a:off x="6118545"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45"/>
          <p:cNvSpPr txBox="1"/>
          <p:nvPr>
            <p:ph idx="13" type="title"/>
          </p:nvPr>
        </p:nvSpPr>
        <p:spPr>
          <a:xfrm>
            <a:off x="6118545"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7" name="Google Shape;367;p45"/>
          <p:cNvSpPr txBox="1"/>
          <p:nvPr>
            <p:ph idx="14" type="subTitle"/>
          </p:nvPr>
        </p:nvSpPr>
        <p:spPr>
          <a:xfrm>
            <a:off x="6118545"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45"/>
          <p:cNvSpPr txBox="1"/>
          <p:nvPr>
            <p:ph idx="15"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1_3">
    <p:spTree>
      <p:nvGrpSpPr>
        <p:cNvPr id="369" name="Shape 369"/>
        <p:cNvGrpSpPr/>
        <p:nvPr/>
      </p:nvGrpSpPr>
      <p:grpSpPr>
        <a:xfrm>
          <a:off x="0" y="0"/>
          <a:ext cx="0" cy="0"/>
          <a:chOff x="0" y="0"/>
          <a:chExt cx="0" cy="0"/>
        </a:xfrm>
      </p:grpSpPr>
      <p:pic>
        <p:nvPicPr>
          <p:cNvPr id="370" name="Google Shape;370;p4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71"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p:nvPr>
            <p:ph type="title"/>
          </p:nvPr>
        </p:nvSpPr>
        <p:spPr>
          <a:xfrm>
            <a:off x="19119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5" name="Google Shape;375;p46"/>
          <p:cNvSpPr txBox="1"/>
          <p:nvPr>
            <p:ph idx="1" type="subTitle"/>
          </p:nvPr>
        </p:nvSpPr>
        <p:spPr>
          <a:xfrm>
            <a:off x="19119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46"/>
          <p:cNvSpPr txBox="1"/>
          <p:nvPr>
            <p:ph idx="2" type="title"/>
          </p:nvPr>
        </p:nvSpPr>
        <p:spPr>
          <a:xfrm>
            <a:off x="4926594"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46"/>
          <p:cNvSpPr txBox="1"/>
          <p:nvPr>
            <p:ph idx="3" type="subTitle"/>
          </p:nvPr>
        </p:nvSpPr>
        <p:spPr>
          <a:xfrm>
            <a:off x="4926594"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 name="Google Shape;378;p46"/>
          <p:cNvSpPr txBox="1"/>
          <p:nvPr>
            <p:ph idx="4" type="title"/>
          </p:nvPr>
        </p:nvSpPr>
        <p:spPr>
          <a:xfrm>
            <a:off x="19119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46"/>
          <p:cNvSpPr txBox="1"/>
          <p:nvPr>
            <p:ph idx="5" type="subTitle"/>
          </p:nvPr>
        </p:nvSpPr>
        <p:spPr>
          <a:xfrm>
            <a:off x="19119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46"/>
          <p:cNvSpPr txBox="1"/>
          <p:nvPr>
            <p:ph idx="6" type="title"/>
          </p:nvPr>
        </p:nvSpPr>
        <p:spPr>
          <a:xfrm>
            <a:off x="4926594"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46"/>
          <p:cNvSpPr txBox="1"/>
          <p:nvPr>
            <p:ph idx="7" type="subTitle"/>
          </p:nvPr>
        </p:nvSpPr>
        <p:spPr>
          <a:xfrm>
            <a:off x="4926594"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46"/>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1_3_1">
    <p:spTree>
      <p:nvGrpSpPr>
        <p:cNvPr id="383" name="Shape 383"/>
        <p:cNvGrpSpPr/>
        <p:nvPr/>
      </p:nvGrpSpPr>
      <p:grpSpPr>
        <a:xfrm>
          <a:off x="0" y="0"/>
          <a:ext cx="0" cy="0"/>
          <a:chOff x="0" y="0"/>
          <a:chExt cx="0" cy="0"/>
        </a:xfrm>
      </p:grpSpPr>
      <p:sp>
        <p:nvSpPr>
          <p:cNvPr id="384" name="Google Shape;384;p47"/>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5" name="Google Shape;385;p47"/>
          <p:cNvSpPr txBox="1"/>
          <p:nvPr>
            <p:ph idx="2" type="title"/>
          </p:nvPr>
        </p:nvSpPr>
        <p:spPr>
          <a:xfrm>
            <a:off x="1104350" y="1345700"/>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6" name="Google Shape;386;p47"/>
          <p:cNvSpPr txBox="1"/>
          <p:nvPr>
            <p:ph idx="1" type="subTitle"/>
          </p:nvPr>
        </p:nvSpPr>
        <p:spPr>
          <a:xfrm>
            <a:off x="716550" y="1905550"/>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7" name="Google Shape;387;p47"/>
          <p:cNvSpPr txBox="1"/>
          <p:nvPr>
            <p:ph idx="3" type="title"/>
          </p:nvPr>
        </p:nvSpPr>
        <p:spPr>
          <a:xfrm>
            <a:off x="5137350" y="1345700"/>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47"/>
          <p:cNvSpPr txBox="1"/>
          <p:nvPr>
            <p:ph idx="4" type="subTitle"/>
          </p:nvPr>
        </p:nvSpPr>
        <p:spPr>
          <a:xfrm>
            <a:off x="4682850" y="1905550"/>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9" name="Google Shape;389;p47"/>
          <p:cNvSpPr txBox="1"/>
          <p:nvPr>
            <p:ph idx="5" type="title"/>
          </p:nvPr>
        </p:nvSpPr>
        <p:spPr>
          <a:xfrm>
            <a:off x="1104350" y="2974525"/>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47"/>
          <p:cNvSpPr txBox="1"/>
          <p:nvPr>
            <p:ph idx="6" type="subTitle"/>
          </p:nvPr>
        </p:nvSpPr>
        <p:spPr>
          <a:xfrm>
            <a:off x="716550" y="3534375"/>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91" name="Google Shape;391;p47"/>
          <p:cNvSpPr txBox="1"/>
          <p:nvPr>
            <p:ph idx="7" type="title"/>
          </p:nvPr>
        </p:nvSpPr>
        <p:spPr>
          <a:xfrm>
            <a:off x="5137350" y="2974525"/>
            <a:ext cx="283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47"/>
          <p:cNvSpPr txBox="1"/>
          <p:nvPr>
            <p:ph idx="8" type="subTitle"/>
          </p:nvPr>
        </p:nvSpPr>
        <p:spPr>
          <a:xfrm>
            <a:off x="4682850" y="3534375"/>
            <a:ext cx="3744600" cy="9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sz="1400">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93" name="Google Shape;393;p47"/>
          <p:cNvGrpSpPr/>
          <p:nvPr/>
        </p:nvGrpSpPr>
        <p:grpSpPr>
          <a:xfrm flipH="1" rot="10800000">
            <a:off x="-891002" y="-794254"/>
            <a:ext cx="10578908" cy="3143404"/>
            <a:chOff x="-891002" y="-1020125"/>
            <a:chExt cx="10578908" cy="3143404"/>
          </a:xfrm>
        </p:grpSpPr>
        <p:pic>
          <p:nvPicPr>
            <p:cNvPr id="394" name="Google Shape;394;p47"/>
            <p:cNvPicPr preferRelativeResize="0"/>
            <p:nvPr/>
          </p:nvPicPr>
          <p:blipFill>
            <a:blip r:embed="rId2">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396" name="Shape 396"/>
        <p:cNvGrpSpPr/>
        <p:nvPr/>
      </p:nvGrpSpPr>
      <p:grpSpPr>
        <a:xfrm>
          <a:off x="0" y="0"/>
          <a:ext cx="0" cy="0"/>
          <a:chOff x="0" y="0"/>
          <a:chExt cx="0" cy="0"/>
        </a:xfrm>
      </p:grpSpPr>
      <p:pic>
        <p:nvPicPr>
          <p:cNvPr id="397" name="Google Shape;397;p48"/>
          <p:cNvPicPr preferRelativeResize="0"/>
          <p:nvPr/>
        </p:nvPicPr>
        <p:blipFill>
          <a:blip r:embed="rId2">
            <a:alphaModFix amt="57000"/>
          </a:blip>
          <a:stretch>
            <a:fillRect/>
          </a:stretch>
        </p:blipFill>
        <p:spPr>
          <a:xfrm flipH="1" rot="10800000">
            <a:off x="0" y="0"/>
            <a:ext cx="9144000" cy="5143500"/>
          </a:xfrm>
          <a:prstGeom prst="rect">
            <a:avLst/>
          </a:prstGeom>
          <a:noFill/>
          <a:ln>
            <a:noFill/>
          </a:ln>
        </p:spPr>
      </p:pic>
      <p:grpSp>
        <p:nvGrpSpPr>
          <p:cNvPr id="398" name="Google Shape;398;p48"/>
          <p:cNvGrpSpPr/>
          <p:nvPr/>
        </p:nvGrpSpPr>
        <p:grpSpPr>
          <a:xfrm flipH="1" rot="10800000">
            <a:off x="-891002" y="3689351"/>
            <a:ext cx="10578908" cy="2929874"/>
            <a:chOff x="-891002" y="-1228775"/>
            <a:chExt cx="10578908" cy="2929874"/>
          </a:xfrm>
        </p:grpSpPr>
        <p:pic>
          <p:nvPicPr>
            <p:cNvPr id="399" name="Google Shape;399;p4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p:nvPr>
            <p:ph type="title"/>
          </p:nvPr>
        </p:nvSpPr>
        <p:spPr>
          <a:xfrm>
            <a:off x="720000"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48"/>
          <p:cNvSpPr txBox="1"/>
          <p:nvPr>
            <p:ph idx="1" type="subTitle"/>
          </p:nvPr>
        </p:nvSpPr>
        <p:spPr>
          <a:xfrm>
            <a:off x="720000"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48"/>
          <p:cNvSpPr txBox="1"/>
          <p:nvPr>
            <p:ph idx="2" type="title"/>
          </p:nvPr>
        </p:nvSpPr>
        <p:spPr>
          <a:xfrm>
            <a:off x="3419269"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4" name="Google Shape;404;p48"/>
          <p:cNvSpPr txBox="1"/>
          <p:nvPr>
            <p:ph idx="3" type="subTitle"/>
          </p:nvPr>
        </p:nvSpPr>
        <p:spPr>
          <a:xfrm>
            <a:off x="3419269"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5" name="Google Shape;405;p48"/>
          <p:cNvSpPr txBox="1"/>
          <p:nvPr>
            <p:ph idx="4" type="title"/>
          </p:nvPr>
        </p:nvSpPr>
        <p:spPr>
          <a:xfrm>
            <a:off x="2069638"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48"/>
          <p:cNvSpPr txBox="1"/>
          <p:nvPr>
            <p:ph idx="5" type="subTitle"/>
          </p:nvPr>
        </p:nvSpPr>
        <p:spPr>
          <a:xfrm>
            <a:off x="2069638"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48"/>
          <p:cNvSpPr txBox="1"/>
          <p:nvPr>
            <p:ph idx="6" type="title"/>
          </p:nvPr>
        </p:nvSpPr>
        <p:spPr>
          <a:xfrm>
            <a:off x="4768907"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8" name="Google Shape;408;p48"/>
          <p:cNvSpPr txBox="1"/>
          <p:nvPr>
            <p:ph idx="7" type="subTitle"/>
          </p:nvPr>
        </p:nvSpPr>
        <p:spPr>
          <a:xfrm>
            <a:off x="4768907"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48"/>
          <p:cNvSpPr txBox="1"/>
          <p:nvPr>
            <p:ph idx="8" type="title"/>
          </p:nvPr>
        </p:nvSpPr>
        <p:spPr>
          <a:xfrm>
            <a:off x="6118545" y="1762539"/>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0" name="Google Shape;410;p48"/>
          <p:cNvSpPr txBox="1"/>
          <p:nvPr>
            <p:ph idx="9" type="subTitle"/>
          </p:nvPr>
        </p:nvSpPr>
        <p:spPr>
          <a:xfrm>
            <a:off x="6118545" y="224311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48"/>
          <p:cNvSpPr txBox="1"/>
          <p:nvPr>
            <p:ph idx="13"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12" name="Shape 412"/>
        <p:cNvGrpSpPr/>
        <p:nvPr/>
      </p:nvGrpSpPr>
      <p:grpSpPr>
        <a:xfrm>
          <a:off x="0" y="0"/>
          <a:ext cx="0" cy="0"/>
          <a:chOff x="0" y="0"/>
          <a:chExt cx="0" cy="0"/>
        </a:xfrm>
      </p:grpSpPr>
      <p:pic>
        <p:nvPicPr>
          <p:cNvPr id="413" name="Google Shape;413;p4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14" name="Google Shape;414;p49"/>
          <p:cNvSpPr txBox="1"/>
          <p:nvPr>
            <p:ph hasCustomPrompt="1" type="title"/>
          </p:nvPr>
        </p:nvSpPr>
        <p:spPr>
          <a:xfrm>
            <a:off x="1312156" y="19972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5" name="Google Shape;415;p49"/>
          <p:cNvSpPr txBox="1"/>
          <p:nvPr>
            <p:ph idx="1" type="subTitle"/>
          </p:nvPr>
        </p:nvSpPr>
        <p:spPr>
          <a:xfrm>
            <a:off x="1312225" y="4188588"/>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49"/>
          <p:cNvSpPr txBox="1"/>
          <p:nvPr>
            <p:ph hasCustomPrompt="1" idx="2" type="title"/>
          </p:nvPr>
        </p:nvSpPr>
        <p:spPr>
          <a:xfrm>
            <a:off x="1312144" y="34175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7" name="Google Shape;417;p49"/>
          <p:cNvSpPr txBox="1"/>
          <p:nvPr>
            <p:ph idx="3" type="subTitle"/>
          </p:nvPr>
        </p:nvSpPr>
        <p:spPr>
          <a:xfrm>
            <a:off x="1312175" y="12895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49"/>
          <p:cNvSpPr txBox="1"/>
          <p:nvPr>
            <p:ph hasCustomPrompt="1" idx="4" type="title"/>
          </p:nvPr>
        </p:nvSpPr>
        <p:spPr>
          <a:xfrm>
            <a:off x="1312181" y="5769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9" name="Google Shape;419;p49"/>
          <p:cNvSpPr txBox="1"/>
          <p:nvPr>
            <p:ph idx="5" type="subTitle"/>
          </p:nvPr>
        </p:nvSpPr>
        <p:spPr>
          <a:xfrm>
            <a:off x="1312225" y="27098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20"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BLANK_1_1_1_1_1_1_4">
    <p:spTree>
      <p:nvGrpSpPr>
        <p:cNvPr id="423" name="Shape 423"/>
        <p:cNvGrpSpPr/>
        <p:nvPr/>
      </p:nvGrpSpPr>
      <p:grpSpPr>
        <a:xfrm>
          <a:off x="0" y="0"/>
          <a:ext cx="0" cy="0"/>
          <a:chOff x="0" y="0"/>
          <a:chExt cx="0" cy="0"/>
        </a:xfrm>
      </p:grpSpPr>
      <p:pic>
        <p:nvPicPr>
          <p:cNvPr id="424" name="Google Shape;424;p5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25" name="Google Shape;425;p50"/>
          <p:cNvSpPr txBox="1"/>
          <p:nvPr>
            <p:ph hasCustomPrompt="1" type="title"/>
          </p:nvPr>
        </p:nvSpPr>
        <p:spPr>
          <a:xfrm>
            <a:off x="1991075" y="2828050"/>
            <a:ext cx="52041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26" name="Google Shape;426;p50"/>
          <p:cNvSpPr txBox="1"/>
          <p:nvPr>
            <p:ph idx="1" type="subTitle"/>
          </p:nvPr>
        </p:nvSpPr>
        <p:spPr>
          <a:xfrm>
            <a:off x="1991091" y="1937350"/>
            <a:ext cx="52041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7" name="Google Shape;427;p50"/>
          <p:cNvSpPr txBox="1"/>
          <p:nvPr>
            <p:ph hasCustomPrompt="1" idx="2" type="title"/>
          </p:nvPr>
        </p:nvSpPr>
        <p:spPr>
          <a:xfrm>
            <a:off x="1991100" y="1019650"/>
            <a:ext cx="52041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28" name="Google Shape;428;p50"/>
          <p:cNvSpPr txBox="1"/>
          <p:nvPr>
            <p:ph idx="3" type="subTitle"/>
          </p:nvPr>
        </p:nvSpPr>
        <p:spPr>
          <a:xfrm>
            <a:off x="1991130" y="3745850"/>
            <a:ext cx="52041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29" name="Google Shape;429;p50"/>
          <p:cNvPicPr preferRelativeResize="0"/>
          <p:nvPr/>
        </p:nvPicPr>
        <p:blipFill>
          <a:blip r:embed="rId3">
            <a:alphaModFix amt="23000"/>
          </a:blip>
          <a:stretch>
            <a:fillRect/>
          </a:stretch>
        </p:blipFill>
        <p:spPr>
          <a:xfrm flipH="1" rot="-1181955">
            <a:off x="-1253698" y="-1113975"/>
            <a:ext cx="3030302" cy="4698001"/>
          </a:xfrm>
          <a:prstGeom prst="rect">
            <a:avLst/>
          </a:prstGeom>
          <a:noFill/>
          <a:ln>
            <a:noFill/>
          </a:ln>
        </p:spPr>
      </p:pic>
      <p:pic>
        <p:nvPicPr>
          <p:cNvPr id="430" name="Google Shape;430;p50"/>
          <p:cNvPicPr preferRelativeResize="0"/>
          <p:nvPr/>
        </p:nvPicPr>
        <p:blipFill>
          <a:blip r:embed="rId3">
            <a:alphaModFix amt="23000"/>
          </a:blip>
          <a:stretch>
            <a:fillRect/>
          </a:stretch>
        </p:blipFill>
        <p:spPr>
          <a:xfrm flipH="1" rot="2567899">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431" name="Shape 431"/>
        <p:cNvGrpSpPr/>
        <p:nvPr/>
      </p:nvGrpSpPr>
      <p:grpSpPr>
        <a:xfrm>
          <a:off x="0" y="0"/>
          <a:ext cx="0" cy="0"/>
          <a:chOff x="0" y="0"/>
          <a:chExt cx="0" cy="0"/>
        </a:xfrm>
      </p:grpSpPr>
      <p:pic>
        <p:nvPicPr>
          <p:cNvPr id="432" name="Google Shape;432;p51"/>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433" name="Google Shape;433;p51"/>
          <p:cNvSpPr txBox="1"/>
          <p:nvPr>
            <p:ph hasCustomPrompt="1" type="title"/>
          </p:nvPr>
        </p:nvSpPr>
        <p:spPr>
          <a:xfrm>
            <a:off x="3331628" y="1815466"/>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4" name="Google Shape;434;p51"/>
          <p:cNvSpPr txBox="1"/>
          <p:nvPr>
            <p:ph idx="1" type="subTitle"/>
          </p:nvPr>
        </p:nvSpPr>
        <p:spPr>
          <a:xfrm>
            <a:off x="6195725"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51"/>
          <p:cNvSpPr txBox="1"/>
          <p:nvPr>
            <p:ph hasCustomPrompt="1" idx="2" type="title"/>
          </p:nvPr>
        </p:nvSpPr>
        <p:spPr>
          <a:xfrm>
            <a:off x="5948173" y="1815454"/>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6" name="Google Shape;436;p51"/>
          <p:cNvSpPr txBox="1"/>
          <p:nvPr>
            <p:ph idx="3" type="subTitle"/>
          </p:nvPr>
        </p:nvSpPr>
        <p:spPr>
          <a:xfrm>
            <a:off x="96261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51"/>
          <p:cNvSpPr txBox="1"/>
          <p:nvPr>
            <p:ph hasCustomPrompt="1" idx="4" type="title"/>
          </p:nvPr>
        </p:nvSpPr>
        <p:spPr>
          <a:xfrm>
            <a:off x="715112" y="1844691"/>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8" name="Google Shape;438;p51"/>
          <p:cNvSpPr txBox="1"/>
          <p:nvPr>
            <p:ph idx="5" type="subTitle"/>
          </p:nvPr>
        </p:nvSpPr>
        <p:spPr>
          <a:xfrm>
            <a:off x="357916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39"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42" name="Google Shape;442;p51"/>
          <p:cNvSpPr txBox="1"/>
          <p:nvPr>
            <p:ph idx="6" type="subTitle"/>
          </p:nvPr>
        </p:nvSpPr>
        <p:spPr>
          <a:xfrm>
            <a:off x="6195725" y="3761146"/>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51"/>
          <p:cNvSpPr txBox="1"/>
          <p:nvPr>
            <p:ph idx="7" type="subTitle"/>
          </p:nvPr>
        </p:nvSpPr>
        <p:spPr>
          <a:xfrm>
            <a:off x="962612" y="3761145"/>
            <a:ext cx="1985700" cy="7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4" name="Google Shape;444;p51"/>
          <p:cNvSpPr txBox="1"/>
          <p:nvPr>
            <p:ph idx="8" type="subTitle"/>
          </p:nvPr>
        </p:nvSpPr>
        <p:spPr>
          <a:xfrm>
            <a:off x="3579162" y="3761147"/>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5" name="Google Shape;445;p51"/>
          <p:cNvSpPr txBox="1"/>
          <p:nvPr>
            <p:ph idx="9"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spTree>
      <p:nvGrpSpPr>
        <p:cNvPr id="446" name="Shape 446"/>
        <p:cNvGrpSpPr/>
        <p:nvPr/>
      </p:nvGrpSpPr>
      <p:grpSpPr>
        <a:xfrm>
          <a:off x="0" y="0"/>
          <a:ext cx="0" cy="0"/>
          <a:chOff x="0" y="0"/>
          <a:chExt cx="0" cy="0"/>
        </a:xfrm>
      </p:grpSpPr>
      <p:pic>
        <p:nvPicPr>
          <p:cNvPr id="447" name="Google Shape;447;p52"/>
          <p:cNvPicPr preferRelativeResize="0"/>
          <p:nvPr/>
        </p:nvPicPr>
        <p:blipFill>
          <a:blip r:embed="rId2">
            <a:alphaModFix amt="57000"/>
          </a:blip>
          <a:stretch>
            <a:fillRect/>
          </a:stretch>
        </p:blipFill>
        <p:spPr>
          <a:xfrm rot="10800000">
            <a:off x="-11" y="0"/>
            <a:ext cx="9144000" cy="5143500"/>
          </a:xfrm>
          <a:prstGeom prst="rect">
            <a:avLst/>
          </a:prstGeom>
          <a:noFill/>
          <a:ln>
            <a:noFill/>
          </a:ln>
        </p:spPr>
      </p:pic>
      <p:sp>
        <p:nvSpPr>
          <p:cNvPr id="448" name="Google Shape;448;p52"/>
          <p:cNvSpPr txBox="1"/>
          <p:nvPr>
            <p:ph hasCustomPrompt="1" type="title"/>
          </p:nvPr>
        </p:nvSpPr>
        <p:spPr>
          <a:xfrm>
            <a:off x="715101" y="214500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9" name="Google Shape;449;p52"/>
          <p:cNvSpPr txBox="1"/>
          <p:nvPr>
            <p:ph idx="1" type="subTitle"/>
          </p:nvPr>
        </p:nvSpPr>
        <p:spPr>
          <a:xfrm>
            <a:off x="4889626" y="1344850"/>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52"/>
          <p:cNvSpPr txBox="1"/>
          <p:nvPr>
            <p:ph hasCustomPrompt="1" idx="2" type="title"/>
          </p:nvPr>
        </p:nvSpPr>
        <p:spPr>
          <a:xfrm>
            <a:off x="715106" y="1344838"/>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1" name="Google Shape;451;p52"/>
          <p:cNvSpPr txBox="1"/>
          <p:nvPr>
            <p:ph idx="3" type="subTitle"/>
          </p:nvPr>
        </p:nvSpPr>
        <p:spPr>
          <a:xfrm>
            <a:off x="4889626" y="2145009"/>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455" name="Google Shape;455;p52"/>
          <p:cNvSpPr txBox="1"/>
          <p:nvPr>
            <p:ph idx="4" type="subTitle"/>
          </p:nvPr>
        </p:nvSpPr>
        <p:spPr>
          <a:xfrm>
            <a:off x="6515000" y="1344838"/>
            <a:ext cx="19089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52"/>
          <p:cNvSpPr txBox="1"/>
          <p:nvPr>
            <p:ph idx="5" type="subTitle"/>
          </p:nvPr>
        </p:nvSpPr>
        <p:spPr>
          <a:xfrm>
            <a:off x="6515000" y="214500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7" name="Google Shape;457;p52"/>
          <p:cNvSpPr txBox="1"/>
          <p:nvPr>
            <p:ph idx="6"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58" name="Google Shape;458;p52"/>
          <p:cNvSpPr txBox="1"/>
          <p:nvPr>
            <p:ph hasCustomPrompt="1" idx="7" type="title"/>
          </p:nvPr>
        </p:nvSpPr>
        <p:spPr>
          <a:xfrm>
            <a:off x="715101" y="294515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9" name="Google Shape;459;p52"/>
          <p:cNvSpPr txBox="1"/>
          <p:nvPr>
            <p:ph idx="8" type="subTitle"/>
          </p:nvPr>
        </p:nvSpPr>
        <p:spPr>
          <a:xfrm>
            <a:off x="4889626" y="2945155"/>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0" name="Google Shape;460;p52"/>
          <p:cNvSpPr txBox="1"/>
          <p:nvPr>
            <p:ph idx="9" type="subTitle"/>
          </p:nvPr>
        </p:nvSpPr>
        <p:spPr>
          <a:xfrm>
            <a:off x="6515000" y="294515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52"/>
          <p:cNvSpPr txBox="1"/>
          <p:nvPr>
            <p:ph hasCustomPrompt="1" idx="13" type="title"/>
          </p:nvPr>
        </p:nvSpPr>
        <p:spPr>
          <a:xfrm>
            <a:off x="715101" y="3745300"/>
            <a:ext cx="1293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2" name="Google Shape;462;p52"/>
          <p:cNvSpPr txBox="1"/>
          <p:nvPr>
            <p:ph idx="14" type="subTitle"/>
          </p:nvPr>
        </p:nvSpPr>
        <p:spPr>
          <a:xfrm>
            <a:off x="4889626" y="3745301"/>
            <a:ext cx="1625400" cy="6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52"/>
          <p:cNvSpPr txBox="1"/>
          <p:nvPr>
            <p:ph idx="15" type="subTitle"/>
          </p:nvPr>
        </p:nvSpPr>
        <p:spPr>
          <a:xfrm>
            <a:off x="6515000" y="3745300"/>
            <a:ext cx="1908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2">
    <p:spTree>
      <p:nvGrpSpPr>
        <p:cNvPr id="464" name="Shape 464"/>
        <p:cNvGrpSpPr/>
        <p:nvPr/>
      </p:nvGrpSpPr>
      <p:grpSpPr>
        <a:xfrm>
          <a:off x="0" y="0"/>
          <a:ext cx="0" cy="0"/>
          <a:chOff x="0" y="0"/>
          <a:chExt cx="0" cy="0"/>
        </a:xfrm>
      </p:grpSpPr>
      <p:sp>
        <p:nvSpPr>
          <p:cNvPr id="465" name="Google Shape;465;p53"/>
          <p:cNvSpPr txBox="1"/>
          <p:nvPr>
            <p:ph type="title"/>
          </p:nvPr>
        </p:nvSpPr>
        <p:spPr>
          <a:xfrm>
            <a:off x="715050" y="535000"/>
            <a:ext cx="77139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p:txBody>
      </p:sp>
      <p:sp>
        <p:nvSpPr>
          <p:cNvPr id="466" name="Google Shape;466;p53"/>
          <p:cNvSpPr txBox="1"/>
          <p:nvPr>
            <p:ph idx="2" type="title"/>
          </p:nvPr>
        </p:nvSpPr>
        <p:spPr>
          <a:xfrm>
            <a:off x="883625" y="1489075"/>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67" name="Google Shape;467;p53"/>
          <p:cNvSpPr txBox="1"/>
          <p:nvPr>
            <p:ph idx="1" type="subTitle"/>
          </p:nvPr>
        </p:nvSpPr>
        <p:spPr>
          <a:xfrm>
            <a:off x="3080450" y="1489075"/>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53"/>
          <p:cNvSpPr txBox="1"/>
          <p:nvPr>
            <p:ph idx="3" type="title"/>
          </p:nvPr>
        </p:nvSpPr>
        <p:spPr>
          <a:xfrm>
            <a:off x="883625" y="2307900"/>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69" name="Google Shape;469;p53"/>
          <p:cNvSpPr txBox="1"/>
          <p:nvPr>
            <p:ph idx="4" type="subTitle"/>
          </p:nvPr>
        </p:nvSpPr>
        <p:spPr>
          <a:xfrm>
            <a:off x="3080450" y="2307900"/>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53"/>
          <p:cNvSpPr txBox="1"/>
          <p:nvPr>
            <p:ph idx="5" type="title"/>
          </p:nvPr>
        </p:nvSpPr>
        <p:spPr>
          <a:xfrm>
            <a:off x="883625" y="3126725"/>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71" name="Google Shape;471;p53"/>
          <p:cNvSpPr txBox="1"/>
          <p:nvPr>
            <p:ph idx="6" type="subTitle"/>
          </p:nvPr>
        </p:nvSpPr>
        <p:spPr>
          <a:xfrm>
            <a:off x="3080450" y="3126725"/>
            <a:ext cx="3782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53"/>
          <p:cNvSpPr txBox="1"/>
          <p:nvPr>
            <p:ph idx="7" type="title"/>
          </p:nvPr>
        </p:nvSpPr>
        <p:spPr>
          <a:xfrm>
            <a:off x="883625" y="3945550"/>
            <a:ext cx="170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473" name="Google Shape;473;p53"/>
          <p:cNvSpPr txBox="1"/>
          <p:nvPr>
            <p:ph idx="8" type="subTitle"/>
          </p:nvPr>
        </p:nvSpPr>
        <p:spPr>
          <a:xfrm>
            <a:off x="3080450" y="3945550"/>
            <a:ext cx="3782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9">
    <p:spTree>
      <p:nvGrpSpPr>
        <p:cNvPr id="474" name="Shape 474"/>
        <p:cNvGrpSpPr/>
        <p:nvPr/>
      </p:nvGrpSpPr>
      <p:grpSpPr>
        <a:xfrm>
          <a:off x="0" y="0"/>
          <a:ext cx="0" cy="0"/>
          <a:chOff x="0" y="0"/>
          <a:chExt cx="0" cy="0"/>
        </a:xfrm>
      </p:grpSpPr>
      <p:pic>
        <p:nvPicPr>
          <p:cNvPr id="475" name="Google Shape;475;p54"/>
          <p:cNvPicPr preferRelativeResize="0"/>
          <p:nvPr/>
        </p:nvPicPr>
        <p:blipFill>
          <a:blip r:embed="rId2">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a:alphaModFix amt="16000"/>
          </a:blip>
          <a:stretch>
            <a:fillRect/>
          </a:stretch>
        </p:blipFill>
        <p:spPr>
          <a:xfrm rot="10800000">
            <a:off x="0" y="2027050"/>
            <a:ext cx="9144003" cy="3116462"/>
          </a:xfrm>
          <a:prstGeom prst="rect">
            <a:avLst/>
          </a:prstGeom>
          <a:noFill/>
          <a:ln>
            <a:noFill/>
          </a:ln>
        </p:spPr>
      </p:pic>
      <p:sp>
        <p:nvSpPr>
          <p:cNvPr id="477" name="Google Shape;477;p54"/>
          <p:cNvSpPr txBox="1"/>
          <p:nvPr>
            <p:ph type="title"/>
          </p:nvPr>
        </p:nvSpPr>
        <p:spPr>
          <a:xfrm flipH="1">
            <a:off x="2476075" y="1588775"/>
            <a:ext cx="4291200" cy="114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78" name="Google Shape;478;p54"/>
          <p:cNvSpPr txBox="1"/>
          <p:nvPr>
            <p:ph idx="1" type="subTitle"/>
          </p:nvPr>
        </p:nvSpPr>
        <p:spPr>
          <a:xfrm flipH="1">
            <a:off x="2476075" y="2968230"/>
            <a:ext cx="42912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9_1">
    <p:spTree>
      <p:nvGrpSpPr>
        <p:cNvPr id="479" name="Shape 479"/>
        <p:cNvGrpSpPr/>
        <p:nvPr/>
      </p:nvGrpSpPr>
      <p:grpSpPr>
        <a:xfrm>
          <a:off x="0" y="0"/>
          <a:ext cx="0" cy="0"/>
          <a:chOff x="0" y="0"/>
          <a:chExt cx="0" cy="0"/>
        </a:xfrm>
      </p:grpSpPr>
      <p:pic>
        <p:nvPicPr>
          <p:cNvPr id="480" name="Google Shape;480;p55"/>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1" name="Google Shape;481;p55"/>
          <p:cNvSpPr txBox="1"/>
          <p:nvPr>
            <p:ph type="title"/>
          </p:nvPr>
        </p:nvSpPr>
        <p:spPr>
          <a:xfrm flipH="1">
            <a:off x="4320775" y="1588775"/>
            <a:ext cx="4110000" cy="114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82" name="Google Shape;482;p55"/>
          <p:cNvSpPr txBox="1"/>
          <p:nvPr>
            <p:ph idx="1" type="subTitle"/>
          </p:nvPr>
        </p:nvSpPr>
        <p:spPr>
          <a:xfrm flipH="1">
            <a:off x="4320775" y="2968225"/>
            <a:ext cx="41100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83" name="Google Shape;483;p55"/>
          <p:cNvGrpSpPr/>
          <p:nvPr/>
        </p:nvGrpSpPr>
        <p:grpSpPr>
          <a:xfrm flipH="1" rot="10800000">
            <a:off x="-616659" y="-488554"/>
            <a:ext cx="10865580" cy="6700154"/>
            <a:chOff x="-713684" y="-2669900"/>
            <a:chExt cx="10865580" cy="6700154"/>
          </a:xfrm>
        </p:grpSpPr>
        <p:pic>
          <p:nvPicPr>
            <p:cNvPr id="484" name="Google Shape;484;p55"/>
            <p:cNvPicPr preferRelativeResize="0"/>
            <p:nvPr/>
          </p:nvPicPr>
          <p:blipFill>
            <a:blip r:embed="rId3">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13">
    <p:spTree>
      <p:nvGrpSpPr>
        <p:cNvPr id="486" name="Shape 486"/>
        <p:cNvGrpSpPr/>
        <p:nvPr/>
      </p:nvGrpSpPr>
      <p:grpSpPr>
        <a:xfrm>
          <a:off x="0" y="0"/>
          <a:ext cx="0" cy="0"/>
          <a:chOff x="0" y="0"/>
          <a:chExt cx="0" cy="0"/>
        </a:xfrm>
      </p:grpSpPr>
      <p:pic>
        <p:nvPicPr>
          <p:cNvPr id="487" name="Google Shape;487;p56"/>
          <p:cNvPicPr preferRelativeResize="0"/>
          <p:nvPr/>
        </p:nvPicPr>
        <p:blipFill>
          <a:blip r:embed="rId2">
            <a:alphaModFix amt="57000"/>
          </a:blip>
          <a:stretch>
            <a:fillRect/>
          </a:stretch>
        </p:blipFill>
        <p:spPr>
          <a:xfrm rot="10800000">
            <a:off x="2" y="0"/>
            <a:ext cx="9144000" cy="5143500"/>
          </a:xfrm>
          <a:prstGeom prst="rect">
            <a:avLst/>
          </a:prstGeom>
          <a:noFill/>
          <a:ln>
            <a:noFill/>
          </a:ln>
        </p:spPr>
      </p:pic>
      <p:sp>
        <p:nvSpPr>
          <p:cNvPr id="488" name="Google Shape;488;p56"/>
          <p:cNvSpPr txBox="1"/>
          <p:nvPr>
            <p:ph type="title"/>
          </p:nvPr>
        </p:nvSpPr>
        <p:spPr>
          <a:xfrm>
            <a:off x="4408076" y="1740900"/>
            <a:ext cx="286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9" name="Google Shape;489;p56"/>
          <p:cNvSpPr txBox="1"/>
          <p:nvPr>
            <p:ph idx="1" type="subTitle"/>
          </p:nvPr>
        </p:nvSpPr>
        <p:spPr>
          <a:xfrm>
            <a:off x="4408076" y="2313597"/>
            <a:ext cx="2861100" cy="10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90"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_1">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2">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a:alphaModFix amt="16000"/>
          </a:blip>
          <a:stretch>
            <a:fillRect/>
          </a:stretch>
        </p:blipFill>
        <p:spPr>
          <a:xfrm flipH="1">
            <a:off x="0" y="0"/>
            <a:ext cx="9144003" cy="3116462"/>
          </a:xfrm>
          <a:prstGeom prst="rect">
            <a:avLst/>
          </a:prstGeom>
          <a:noFill/>
          <a:ln>
            <a:noFill/>
          </a:ln>
        </p:spPr>
      </p:pic>
      <p:sp>
        <p:nvSpPr>
          <p:cNvPr id="496" name="Google Shape;496;p57"/>
          <p:cNvSpPr txBox="1"/>
          <p:nvPr>
            <p:ph idx="1" type="subTitle"/>
          </p:nvPr>
        </p:nvSpPr>
        <p:spPr>
          <a:xfrm>
            <a:off x="2478875" y="3859275"/>
            <a:ext cx="4186200" cy="7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Anaheim"/>
              <a:buChar char="○"/>
              <a:defRPr>
                <a:solidFill>
                  <a:schemeClr val="dk1"/>
                </a:solidFill>
              </a:defRPr>
            </a:lvl1pPr>
            <a:lvl2pPr lvl="1" rtl="0" algn="ctr">
              <a:lnSpc>
                <a:spcPct val="100000"/>
              </a:lnSpc>
              <a:spcBef>
                <a:spcPts val="1000"/>
              </a:spcBef>
              <a:spcAft>
                <a:spcPts val="0"/>
              </a:spcAft>
              <a:buClr>
                <a:srgbClr val="434343"/>
              </a:buClr>
              <a:buSzPts val="1200"/>
              <a:buFont typeface="Roboto Condensed Light"/>
              <a:buChar char="○"/>
              <a:defRPr/>
            </a:lvl2pPr>
            <a:lvl3pPr lvl="2" rtl="0" algn="ctr">
              <a:lnSpc>
                <a:spcPct val="100000"/>
              </a:lnSpc>
              <a:spcBef>
                <a:spcPts val="0"/>
              </a:spcBef>
              <a:spcAft>
                <a:spcPts val="0"/>
              </a:spcAft>
              <a:buClr>
                <a:srgbClr val="434343"/>
              </a:buClr>
              <a:buSzPts val="1200"/>
              <a:buFont typeface="Roboto Condensed Light"/>
              <a:buChar char="■"/>
              <a:defRPr/>
            </a:lvl3pPr>
            <a:lvl4pPr lvl="3" rtl="0" algn="ctr">
              <a:lnSpc>
                <a:spcPct val="100000"/>
              </a:lnSpc>
              <a:spcBef>
                <a:spcPts val="0"/>
              </a:spcBef>
              <a:spcAft>
                <a:spcPts val="0"/>
              </a:spcAft>
              <a:buClr>
                <a:srgbClr val="434343"/>
              </a:buClr>
              <a:buSzPts val="1200"/>
              <a:buFont typeface="Roboto Condensed Light"/>
              <a:buChar char="●"/>
              <a:defRPr/>
            </a:lvl4pPr>
            <a:lvl5pPr lvl="4" rtl="0" algn="ctr">
              <a:lnSpc>
                <a:spcPct val="100000"/>
              </a:lnSpc>
              <a:spcBef>
                <a:spcPts val="0"/>
              </a:spcBef>
              <a:spcAft>
                <a:spcPts val="0"/>
              </a:spcAft>
              <a:buClr>
                <a:srgbClr val="434343"/>
              </a:buClr>
              <a:buSzPts val="1200"/>
              <a:buFont typeface="Roboto Condensed Light"/>
              <a:buChar char="○"/>
              <a:defRPr/>
            </a:lvl5pPr>
            <a:lvl6pPr lvl="5" rtl="0" algn="ctr">
              <a:lnSpc>
                <a:spcPct val="100000"/>
              </a:lnSpc>
              <a:spcBef>
                <a:spcPts val="0"/>
              </a:spcBef>
              <a:spcAft>
                <a:spcPts val="0"/>
              </a:spcAft>
              <a:buClr>
                <a:srgbClr val="434343"/>
              </a:buClr>
              <a:buSzPts val="1200"/>
              <a:buFont typeface="Roboto Condensed Light"/>
              <a:buChar char="■"/>
              <a:defRPr/>
            </a:lvl6pPr>
            <a:lvl7pPr lvl="6" rtl="0" algn="ctr">
              <a:lnSpc>
                <a:spcPct val="100000"/>
              </a:lnSpc>
              <a:spcBef>
                <a:spcPts val="0"/>
              </a:spcBef>
              <a:spcAft>
                <a:spcPts val="0"/>
              </a:spcAft>
              <a:buClr>
                <a:srgbClr val="434343"/>
              </a:buClr>
              <a:buSzPts val="1200"/>
              <a:buFont typeface="Roboto Condensed Light"/>
              <a:buChar char="●"/>
              <a:defRPr/>
            </a:lvl7pPr>
            <a:lvl8pPr lvl="7" rtl="0" algn="ctr">
              <a:lnSpc>
                <a:spcPct val="100000"/>
              </a:lnSpc>
              <a:spcBef>
                <a:spcPts val="0"/>
              </a:spcBef>
              <a:spcAft>
                <a:spcPts val="0"/>
              </a:spcAft>
              <a:buClr>
                <a:srgbClr val="434343"/>
              </a:buClr>
              <a:buSzPts val="1200"/>
              <a:buFont typeface="Roboto Condensed Light"/>
              <a:buChar char="○"/>
              <a:defRPr/>
            </a:lvl8pPr>
            <a:lvl9pPr lvl="8" rtl="0" algn="ctr">
              <a:lnSpc>
                <a:spcPct val="100000"/>
              </a:lnSpc>
              <a:spcBef>
                <a:spcPts val="0"/>
              </a:spcBef>
              <a:spcAft>
                <a:spcPts val="0"/>
              </a:spcAft>
              <a:buClr>
                <a:srgbClr val="434343"/>
              </a:buClr>
              <a:buSzPts val="1200"/>
              <a:buFont typeface="Roboto Condensed Light"/>
              <a:buChar char="■"/>
              <a:defRPr/>
            </a:lvl9pPr>
          </a:lstStyle>
          <a:p/>
        </p:txBody>
      </p:sp>
      <p:sp>
        <p:nvSpPr>
          <p:cNvPr id="497" name="Google Shape;497;p57"/>
          <p:cNvSpPr txBox="1"/>
          <p:nvPr>
            <p:ph type="title"/>
          </p:nvPr>
        </p:nvSpPr>
        <p:spPr>
          <a:xfrm>
            <a:off x="715100" y="53500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98" name="Shape 498"/>
        <p:cNvGrpSpPr/>
        <p:nvPr/>
      </p:nvGrpSpPr>
      <p:grpSpPr>
        <a:xfrm>
          <a:off x="0" y="0"/>
          <a:ext cx="0" cy="0"/>
          <a:chOff x="0" y="0"/>
          <a:chExt cx="0" cy="0"/>
        </a:xfrm>
      </p:grpSpPr>
      <p:pic>
        <p:nvPicPr>
          <p:cNvPr id="499" name="Google Shape;499;p5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501" name="Google Shape;501;p58"/>
          <p:cNvSpPr txBox="1"/>
          <p:nvPr>
            <p:ph type="ctrTitle"/>
          </p:nvPr>
        </p:nvSpPr>
        <p:spPr>
          <a:xfrm>
            <a:off x="2429950" y="418979"/>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2" name="Google Shape;502;p58"/>
          <p:cNvSpPr txBox="1"/>
          <p:nvPr>
            <p:ph idx="1" type="subTitle"/>
          </p:nvPr>
        </p:nvSpPr>
        <p:spPr>
          <a:xfrm>
            <a:off x="2425075" y="1659495"/>
            <a:ext cx="4293900" cy="12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03" name="Google Shape;503;p58"/>
          <p:cNvSpPr txBox="1"/>
          <p:nvPr/>
        </p:nvSpPr>
        <p:spPr>
          <a:xfrm>
            <a:off x="2825850" y="3686879"/>
            <a:ext cx="3492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fr" sz="1200">
                <a:solidFill>
                  <a:schemeClr val="dk1"/>
                </a:solidFill>
                <a:latin typeface="Quicksand"/>
                <a:ea typeface="Quicksand"/>
                <a:cs typeface="Quicksand"/>
                <a:sym typeface="Quicksand"/>
              </a:rPr>
              <a:t>CREDITS: This presentation template was created by </a:t>
            </a:r>
            <a:r>
              <a:rPr lang="fr"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Slidesgo</a:t>
            </a:r>
            <a:r>
              <a:rPr lang="fr" sz="1200">
                <a:solidFill>
                  <a:schemeClr val="dk1"/>
                </a:solidFill>
                <a:latin typeface="Quicksand"/>
                <a:ea typeface="Quicksand"/>
                <a:cs typeface="Quicksand"/>
                <a:sym typeface="Quicksand"/>
              </a:rPr>
              <a:t>, including icons by </a:t>
            </a:r>
            <a:r>
              <a:rPr lang="fr" sz="1200">
                <a:solidFill>
                  <a:schemeClr val="dk1"/>
                </a:solidFill>
                <a:uFill>
                  <a:noFill/>
                </a:uFill>
                <a:latin typeface="Quicksand"/>
                <a:ea typeface="Quicksand"/>
                <a:cs typeface="Quicksand"/>
                <a:sym typeface="Quicksand"/>
                <a:hlinkClick r:id="rId5">
                  <a:extLst>
                    <a:ext uri="{A12FA001-AC4F-418D-AE19-62706E023703}">
                      <ahyp:hlinkClr val="tx"/>
                    </a:ext>
                  </a:extLst>
                </a:hlinkClick>
              </a:rPr>
              <a:t>Flaticon</a:t>
            </a:r>
            <a:r>
              <a:rPr lang="fr" sz="1200">
                <a:solidFill>
                  <a:schemeClr val="dk1"/>
                </a:solidFill>
                <a:latin typeface="Quicksand"/>
                <a:ea typeface="Quicksand"/>
                <a:cs typeface="Quicksand"/>
                <a:sym typeface="Quicksand"/>
              </a:rPr>
              <a:t> </a:t>
            </a:r>
            <a:r>
              <a:rPr lang="fr" sz="1200">
                <a:solidFill>
                  <a:schemeClr val="dk1"/>
                </a:solidFill>
                <a:highlight>
                  <a:srgbClr val="DFDEFC"/>
                </a:highlight>
                <a:latin typeface="Quicksand"/>
                <a:ea typeface="Quicksand"/>
                <a:cs typeface="Quicksand"/>
                <a:sym typeface="Quicksand"/>
              </a:rPr>
              <a:t>and</a:t>
            </a:r>
            <a:r>
              <a:rPr lang="fr" sz="1200">
                <a:solidFill>
                  <a:schemeClr val="dk1"/>
                </a:solidFill>
                <a:latin typeface="Quicksand"/>
                <a:ea typeface="Quicksand"/>
                <a:cs typeface="Quicksand"/>
                <a:sym typeface="Quicksand"/>
              </a:rPr>
              <a:t> infographics &amp; images by </a:t>
            </a:r>
            <a:r>
              <a:rPr lang="fr" sz="1200">
                <a:solidFill>
                  <a:schemeClr val="dk1"/>
                </a:solidFill>
                <a:uFill>
                  <a:noFill/>
                </a:uFill>
                <a:latin typeface="Quicksand"/>
                <a:ea typeface="Quicksand"/>
                <a:cs typeface="Quicksand"/>
                <a:sym typeface="Quicksand"/>
                <a:hlinkClick r:id="rId6">
                  <a:extLst>
                    <a:ext uri="{A12FA001-AC4F-418D-AE19-62706E023703}">
                      <ahyp:hlinkCl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04" name="Shape 504"/>
        <p:cNvGrpSpPr/>
        <p:nvPr/>
      </p:nvGrpSpPr>
      <p:grpSpPr>
        <a:xfrm>
          <a:off x="0" y="0"/>
          <a:ext cx="0" cy="0"/>
          <a:chOff x="0" y="0"/>
          <a:chExt cx="0" cy="0"/>
        </a:xfrm>
      </p:grpSpPr>
      <p:pic>
        <p:nvPicPr>
          <p:cNvPr id="505" name="Google Shape;505;p59"/>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506" name="Shape 506"/>
        <p:cNvGrpSpPr/>
        <p:nvPr/>
      </p:nvGrpSpPr>
      <p:grpSpPr>
        <a:xfrm>
          <a:off x="0" y="0"/>
          <a:ext cx="0" cy="0"/>
          <a:chOff x="0" y="0"/>
          <a:chExt cx="0" cy="0"/>
        </a:xfrm>
      </p:grpSpPr>
      <p:pic>
        <p:nvPicPr>
          <p:cNvPr id="507" name="Google Shape;507;p60"/>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08" name="Google Shape;508;p60"/>
          <p:cNvGrpSpPr/>
          <p:nvPr/>
        </p:nvGrpSpPr>
        <p:grpSpPr>
          <a:xfrm flipH="1" rot="10800000">
            <a:off x="-1846500" y="-1386399"/>
            <a:ext cx="11304528" cy="8107960"/>
            <a:chOff x="-1846500" y="-1386399"/>
            <a:chExt cx="11304528" cy="8107960"/>
          </a:xfrm>
        </p:grpSpPr>
        <p:pic>
          <p:nvPicPr>
            <p:cNvPr id="509" name="Google Shape;509;p60"/>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flipH="1" rot="10800000">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191919"/>
              </a:buClr>
              <a:buSzPts val="1200"/>
              <a:buFont typeface="Anaheim"/>
              <a:buChar char="●"/>
              <a:defRPr sz="1400">
                <a:solidFill>
                  <a:srgbClr val="434343"/>
                </a:solidFill>
              </a:defRPr>
            </a:lvl1pPr>
            <a:lvl2pPr indent="-317500" lvl="1" marL="914400" rtl="0">
              <a:lnSpc>
                <a:spcPct val="115000"/>
              </a:lnSpc>
              <a:spcBef>
                <a:spcPts val="0"/>
              </a:spcBef>
              <a:spcAft>
                <a:spcPts val="0"/>
              </a:spcAft>
              <a:buClr>
                <a:srgbClr val="19191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19191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19191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19191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19191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19191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19191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
    <p:bg>
      <p:bgPr>
        <a:solidFill>
          <a:schemeClr val="accent1"/>
        </a:solidFill>
      </p:bgPr>
    </p:bg>
    <p:spTree>
      <p:nvGrpSpPr>
        <p:cNvPr id="511" name="Shape 511"/>
        <p:cNvGrpSpPr/>
        <p:nvPr/>
      </p:nvGrpSpPr>
      <p:grpSpPr>
        <a:xfrm>
          <a:off x="0" y="0"/>
          <a:ext cx="0" cy="0"/>
          <a:chOff x="0" y="0"/>
          <a:chExt cx="0" cy="0"/>
        </a:xfrm>
      </p:grpSpPr>
      <p:pic>
        <p:nvPicPr>
          <p:cNvPr id="512" name="Google Shape;512;p6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bg>
      <p:bgPr>
        <a:solidFill>
          <a:schemeClr val="lt2"/>
        </a:solidFill>
      </p:bgPr>
    </p:bg>
    <p:spTree>
      <p:nvGrpSpPr>
        <p:cNvPr id="514" name="Shape 514"/>
        <p:cNvGrpSpPr/>
        <p:nvPr/>
      </p:nvGrpSpPr>
      <p:grpSpPr>
        <a:xfrm>
          <a:off x="0" y="0"/>
          <a:ext cx="0" cy="0"/>
          <a:chOff x="0" y="0"/>
          <a:chExt cx="0" cy="0"/>
        </a:xfrm>
      </p:grpSpPr>
      <p:pic>
        <p:nvPicPr>
          <p:cNvPr id="515" name="Google Shape;515;p6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516"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p:cSld name="TITLE_1">
    <p:spTree>
      <p:nvGrpSpPr>
        <p:cNvPr id="519" name="Shape 519"/>
        <p:cNvGrpSpPr/>
        <p:nvPr/>
      </p:nvGrpSpPr>
      <p:grpSpPr>
        <a:xfrm>
          <a:off x="0" y="0"/>
          <a:ext cx="0" cy="0"/>
          <a:chOff x="0" y="0"/>
          <a:chExt cx="0" cy="0"/>
        </a:xfrm>
      </p:grpSpPr>
      <p:sp>
        <p:nvSpPr>
          <p:cNvPr id="520" name="Google Shape;520;p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21" name="Google Shape;521;p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2" name="Google Shape;52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flipH="1">
            <a:off x="5176550" y="2664600"/>
            <a:ext cx="32523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720000" y="3883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indent="-317500" lvl="1" marL="9144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indent="-317500" lvl="2" marL="13716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indent="-317500" lvl="3" marL="18288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indent="-317500" lvl="4" marL="22860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indent="-317500" lvl="5" marL="27432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indent="-317500" lvl="6" marL="32004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indent="-317500" lvl="7" marL="36576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indent="-317500" lvl="8" marL="41148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ctrTitle"/>
          </p:nvPr>
        </p:nvSpPr>
        <p:spPr>
          <a:xfrm>
            <a:off x="291400" y="2105250"/>
            <a:ext cx="8520600" cy="1133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lnSpc>
                <a:spcPct val="90000"/>
              </a:lnSpc>
              <a:spcBef>
                <a:spcPts val="0"/>
              </a:spcBef>
              <a:spcAft>
                <a:spcPts val="0"/>
              </a:spcAft>
              <a:buNone/>
            </a:pPr>
            <a:r>
              <a:rPr lang="fr" sz="5400"/>
              <a:t>DÉTECTION </a:t>
            </a:r>
            <a:r>
              <a:rPr lang="fr" sz="5400">
                <a:solidFill>
                  <a:schemeClr val="accent1"/>
                </a:solidFill>
              </a:rPr>
              <a:t>AUTOMATIQUE</a:t>
            </a:r>
            <a:endParaRPr sz="4100"/>
          </a:p>
          <a:p>
            <a:pPr indent="0" lvl="0" marL="0" rtl="0" algn="ctr">
              <a:lnSpc>
                <a:spcPct val="90000"/>
              </a:lnSpc>
              <a:spcBef>
                <a:spcPts val="0"/>
              </a:spcBef>
              <a:spcAft>
                <a:spcPts val="0"/>
              </a:spcAft>
              <a:buNone/>
            </a:pPr>
            <a:r>
              <a:rPr lang="fr" sz="4100"/>
              <a:t>DE FAUX BILLETS</a:t>
            </a:r>
            <a:endParaRPr/>
          </a:p>
        </p:txBody>
      </p:sp>
      <p:sp>
        <p:nvSpPr>
          <p:cNvPr id="528" name="Google Shape;528;p64"/>
          <p:cNvSpPr txBox="1"/>
          <p:nvPr/>
        </p:nvSpPr>
        <p:spPr>
          <a:xfrm>
            <a:off x="3115500" y="4408475"/>
            <a:ext cx="291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accent1"/>
                </a:solidFill>
                <a:latin typeface="Quicksand"/>
                <a:ea typeface="Quicksand"/>
                <a:cs typeface="Quicksand"/>
                <a:sym typeface="Quicksand"/>
              </a:rPr>
              <a:t>ONCFM</a:t>
            </a:r>
            <a:endParaRPr>
              <a:solidFill>
                <a:schemeClr val="accent1"/>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
        <p:nvSpPr>
          <p:cNvPr id="590" name="Google Shape;590;p73"/>
          <p:cNvSpPr txBox="1"/>
          <p:nvPr>
            <p:ph idx="1" type="subTitle"/>
          </p:nvPr>
        </p:nvSpPr>
        <p:spPr>
          <a:xfrm>
            <a:off x="1013700" y="1281975"/>
            <a:ext cx="7116600" cy="1683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u="sng"/>
              <a:t>Colinéarité</a:t>
            </a:r>
            <a:endParaRPr u="sng"/>
          </a:p>
          <a:p>
            <a:pPr indent="0" lvl="0" marL="457200" rtl="0" algn="l">
              <a:spcBef>
                <a:spcPts val="0"/>
              </a:spcBef>
              <a:spcAft>
                <a:spcPts val="0"/>
              </a:spcAft>
              <a:buNone/>
            </a:pPr>
            <a:r>
              <a:rPr lang="fr" sz="1050"/>
              <a:t>1.5938854494007753, 1.5938854494007741</a:t>
            </a:r>
            <a:endParaRPr sz="1050"/>
          </a:p>
          <a:p>
            <a:pPr indent="0" lvl="0" marL="457200" rtl="0" algn="l">
              <a:spcBef>
                <a:spcPts val="0"/>
              </a:spcBef>
              <a:spcAft>
                <a:spcPts val="0"/>
              </a:spcAft>
              <a:buNone/>
            </a:pPr>
            <a:r>
              <a:t/>
            </a:r>
            <a:endParaRPr sz="1050"/>
          </a:p>
          <a:p>
            <a:pPr indent="0" lvl="0" marL="457200" rtl="0" algn="l">
              <a:spcBef>
                <a:spcPts val="0"/>
              </a:spcBef>
              <a:spcAft>
                <a:spcPts val="0"/>
              </a:spcAft>
              <a:buNone/>
            </a:pPr>
            <a:r>
              <a:t/>
            </a:r>
            <a:endParaRPr sz="1050"/>
          </a:p>
          <a:p>
            <a:pPr indent="-317500" lvl="0" marL="457200" rtl="0" algn="l">
              <a:spcBef>
                <a:spcPts val="0"/>
              </a:spcBef>
              <a:spcAft>
                <a:spcPts val="0"/>
              </a:spcAft>
              <a:buSzPts val="1400"/>
              <a:buChar char="-"/>
            </a:pPr>
            <a:r>
              <a:rPr lang="fr" u="sng"/>
              <a:t>Homoscédasticité</a:t>
            </a:r>
            <a:endParaRPr/>
          </a:p>
          <a:p>
            <a:pPr indent="0" lvl="0" marL="0" rtl="0" algn="l">
              <a:spcBef>
                <a:spcPts val="0"/>
              </a:spcBef>
              <a:spcAft>
                <a:spcPts val="0"/>
              </a:spcAft>
              <a:buNone/>
            </a:pPr>
            <a:r>
              <a:rPr lang="fr"/>
              <a:t>	</a:t>
            </a:r>
            <a:r>
              <a:rPr lang="fr" sz="1050"/>
              <a:t>p value test Breusch Pagan: 3.2033559115862154e-36</a:t>
            </a:r>
            <a:endParaRPr sz="1050"/>
          </a:p>
          <a:p>
            <a:pPr indent="0" lvl="0" marL="0" rtl="0" algn="l">
              <a:spcBef>
                <a:spcPts val="0"/>
              </a:spcBef>
              <a:spcAft>
                <a:spcPts val="0"/>
              </a:spcAft>
              <a:buNone/>
            </a:pPr>
            <a:r>
              <a:t/>
            </a:r>
            <a:endParaRPr sz="1050"/>
          </a:p>
          <a:p>
            <a:pPr indent="-317500" lvl="0" marL="457200" rtl="0" algn="l">
              <a:spcBef>
                <a:spcPts val="0"/>
              </a:spcBef>
              <a:spcAft>
                <a:spcPts val="0"/>
              </a:spcAft>
              <a:buSzPts val="1400"/>
              <a:buChar char="-"/>
            </a:pPr>
            <a:r>
              <a:rPr lang="fr" u="sng"/>
              <a:t>Normalité des résidus</a:t>
            </a:r>
            <a:endParaRPr u="sng"/>
          </a:p>
          <a:p>
            <a:pPr indent="0" lvl="0" marL="457200" rtl="0" algn="l">
              <a:spcBef>
                <a:spcPts val="0"/>
              </a:spcBef>
              <a:spcAft>
                <a:spcPts val="0"/>
              </a:spcAft>
              <a:buNone/>
            </a:pPr>
            <a:r>
              <a:rPr lang="fr" sz="1050"/>
              <a:t>p value</a:t>
            </a:r>
            <a:r>
              <a:rPr lang="fr" sz="1050"/>
              <a:t>=6.2144467504175505e-06</a:t>
            </a:r>
            <a:endParaRPr sz="1050"/>
          </a:p>
          <a:p>
            <a:pPr indent="0" lvl="0" marL="457200" rtl="0" algn="l">
              <a:spcBef>
                <a:spcPts val="0"/>
              </a:spcBef>
              <a:spcAft>
                <a:spcPts val="0"/>
              </a:spcAft>
              <a:buNone/>
            </a:pPr>
            <a:r>
              <a:rPr lang="fr" sz="1050"/>
              <a:t>statistic=0.9936252795074536</a:t>
            </a:r>
            <a:endParaRPr sz="1050"/>
          </a:p>
        </p:txBody>
      </p:sp>
      <p:pic>
        <p:nvPicPr>
          <p:cNvPr id="591" name="Google Shape;591;p73"/>
          <p:cNvPicPr preferRelativeResize="0"/>
          <p:nvPr/>
        </p:nvPicPr>
        <p:blipFill>
          <a:blip r:embed="rId3">
            <a:alphaModFix/>
          </a:blip>
          <a:stretch>
            <a:fillRect/>
          </a:stretch>
        </p:blipFill>
        <p:spPr>
          <a:xfrm>
            <a:off x="4908875" y="1143625"/>
            <a:ext cx="3049750" cy="1960300"/>
          </a:xfrm>
          <a:prstGeom prst="rect">
            <a:avLst/>
          </a:prstGeom>
          <a:noFill/>
          <a:ln>
            <a:noFill/>
          </a:ln>
          <a:effectLst>
            <a:outerShdw blurRad="57150" rotWithShape="0" algn="bl" dir="5400000" dist="19050">
              <a:srgbClr val="000000">
                <a:alpha val="50000"/>
              </a:srgbClr>
            </a:outerShdw>
          </a:effectLst>
        </p:spPr>
      </p:pic>
      <p:sp>
        <p:nvSpPr>
          <p:cNvPr id="592" name="Google Shape;592;p73"/>
          <p:cNvSpPr txBox="1"/>
          <p:nvPr/>
        </p:nvSpPr>
        <p:spPr>
          <a:xfrm>
            <a:off x="1059300" y="3444200"/>
            <a:ext cx="702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Faible multicolinéarité, hypothèse de la distribution normale des résidus rejetée, le test de Shapiro indique qu’il peut y avoir des écarts dans la distribution des résidus par rapport à la normalité</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rPr lang="fr">
                <a:solidFill>
                  <a:schemeClr val="dk1"/>
                </a:solidFill>
                <a:latin typeface="Quicksand"/>
                <a:ea typeface="Quicksand"/>
                <a:cs typeface="Quicksand"/>
                <a:sym typeface="Quicksand"/>
              </a:rPr>
              <a:t>L’approche reste néanmoins </a:t>
            </a:r>
            <a:r>
              <a:rPr b="1" lang="fr">
                <a:solidFill>
                  <a:schemeClr val="dk1"/>
                </a:solidFill>
                <a:latin typeface="Quicksand"/>
                <a:ea typeface="Quicksand"/>
                <a:cs typeface="Quicksand"/>
                <a:sym typeface="Quicksand"/>
              </a:rPr>
              <a:t>pertinente </a:t>
            </a:r>
            <a:r>
              <a:rPr lang="fr">
                <a:solidFill>
                  <a:schemeClr val="dk1"/>
                </a:solidFill>
                <a:latin typeface="Quicksand"/>
                <a:ea typeface="Quicksand"/>
                <a:cs typeface="Quicksand"/>
                <a:sym typeface="Quicksand"/>
              </a:rPr>
              <a:t>pour imputer les valeurs manquantes comparé à l’utilisation de la moyenne des valeurs</a:t>
            </a:r>
            <a:endParaRPr>
              <a:solidFill>
                <a:schemeClr val="dk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ph type="title"/>
          </p:nvPr>
        </p:nvSpPr>
        <p:spPr>
          <a:xfrm>
            <a:off x="1388100" y="1307100"/>
            <a:ext cx="63678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4400"/>
              <a:t>Algorithmes</a:t>
            </a:r>
            <a:endParaRPr sz="4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5"/>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Régression</a:t>
            </a:r>
            <a:r>
              <a:rPr lang="fr"/>
              <a:t> logistique</a:t>
            </a:r>
            <a:endParaRPr/>
          </a:p>
        </p:txBody>
      </p:sp>
      <p:sp>
        <p:nvSpPr>
          <p:cNvPr id="603" name="Google Shape;603;p75"/>
          <p:cNvSpPr txBox="1"/>
          <p:nvPr/>
        </p:nvSpPr>
        <p:spPr>
          <a:xfrm>
            <a:off x="513900" y="803350"/>
            <a:ext cx="811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Algorithme déterministe supervisé: prédit une variable catégorielle à partir d’un ensemble de variables explicatives.</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sp>
        <p:nvSpPr>
          <p:cNvPr id="604" name="Google Shape;604;p75"/>
          <p:cNvSpPr txBox="1"/>
          <p:nvPr/>
        </p:nvSpPr>
        <p:spPr>
          <a:xfrm>
            <a:off x="1018850" y="4085225"/>
            <a:ext cx="7025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latin typeface="Quicksand"/>
                <a:ea typeface="Quicksand"/>
                <a:cs typeface="Quicksand"/>
                <a:sym typeface="Quicksand"/>
              </a:rPr>
              <a:t>Résultats : un f1-score de 0.99 et une courbe ROC qui monte rapidement à gauche indiquant une quasi parfaite capacité de discrimination du modèle</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pic>
        <p:nvPicPr>
          <p:cNvPr id="605" name="Google Shape;605;p75"/>
          <p:cNvPicPr preferRelativeResize="0"/>
          <p:nvPr/>
        </p:nvPicPr>
        <p:blipFill>
          <a:blip r:embed="rId3">
            <a:alphaModFix/>
          </a:blip>
          <a:stretch>
            <a:fillRect/>
          </a:stretch>
        </p:blipFill>
        <p:spPr>
          <a:xfrm>
            <a:off x="3020450" y="1395325"/>
            <a:ext cx="3103099" cy="2648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6"/>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K means</a:t>
            </a:r>
            <a:endParaRPr/>
          </a:p>
        </p:txBody>
      </p:sp>
      <p:sp>
        <p:nvSpPr>
          <p:cNvPr id="611" name="Google Shape;611;p76"/>
          <p:cNvSpPr txBox="1"/>
          <p:nvPr/>
        </p:nvSpPr>
        <p:spPr>
          <a:xfrm>
            <a:off x="513900" y="803350"/>
            <a:ext cx="81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Algorithme non supervisé de clustering</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sp>
        <p:nvSpPr>
          <p:cNvPr id="612" name="Google Shape;612;p76"/>
          <p:cNvSpPr txBox="1"/>
          <p:nvPr/>
        </p:nvSpPr>
        <p:spPr>
          <a:xfrm>
            <a:off x="1018850" y="4085225"/>
            <a:ext cx="702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latin typeface="Quicksand"/>
                <a:ea typeface="Quicksand"/>
                <a:cs typeface="Quicksand"/>
                <a:sym typeface="Quicksand"/>
              </a:rPr>
              <a:t>Résultats : accuracy de 99% avec 2 faux positifs</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pic>
        <p:nvPicPr>
          <p:cNvPr id="613" name="Google Shape;613;p76"/>
          <p:cNvPicPr preferRelativeResize="0"/>
          <p:nvPr/>
        </p:nvPicPr>
        <p:blipFill>
          <a:blip r:embed="rId3">
            <a:alphaModFix/>
          </a:blip>
          <a:stretch>
            <a:fillRect/>
          </a:stretch>
        </p:blipFill>
        <p:spPr>
          <a:xfrm>
            <a:off x="3043863" y="1284400"/>
            <a:ext cx="3056276" cy="2722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7"/>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KNN</a:t>
            </a:r>
            <a:endParaRPr/>
          </a:p>
        </p:txBody>
      </p:sp>
      <p:sp>
        <p:nvSpPr>
          <p:cNvPr id="619" name="Google Shape;619;p77"/>
          <p:cNvSpPr txBox="1"/>
          <p:nvPr/>
        </p:nvSpPr>
        <p:spPr>
          <a:xfrm>
            <a:off x="513900" y="803350"/>
            <a:ext cx="81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Algorithme non paramétrique supervisé</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sp>
        <p:nvSpPr>
          <p:cNvPr id="620" name="Google Shape;620;p77"/>
          <p:cNvSpPr txBox="1"/>
          <p:nvPr/>
        </p:nvSpPr>
        <p:spPr>
          <a:xfrm>
            <a:off x="1018850" y="4085225"/>
            <a:ext cx="702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latin typeface="Quicksand"/>
                <a:ea typeface="Quicksand"/>
                <a:cs typeface="Quicksand"/>
                <a:sym typeface="Quicksand"/>
              </a:rPr>
              <a:t>Résultats : précision de 99% avec aucun faux positif</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pic>
        <p:nvPicPr>
          <p:cNvPr id="621" name="Google Shape;621;p77"/>
          <p:cNvPicPr preferRelativeResize="0"/>
          <p:nvPr/>
        </p:nvPicPr>
        <p:blipFill>
          <a:blip r:embed="rId3">
            <a:alphaModFix/>
          </a:blip>
          <a:stretch>
            <a:fillRect/>
          </a:stretch>
        </p:blipFill>
        <p:spPr>
          <a:xfrm>
            <a:off x="2881725" y="1262725"/>
            <a:ext cx="3066850" cy="2618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Random forest</a:t>
            </a:r>
            <a:endParaRPr/>
          </a:p>
        </p:txBody>
      </p:sp>
      <p:sp>
        <p:nvSpPr>
          <p:cNvPr id="627" name="Google Shape;627;p78"/>
          <p:cNvSpPr txBox="1"/>
          <p:nvPr/>
        </p:nvSpPr>
        <p:spPr>
          <a:xfrm>
            <a:off x="513900" y="803350"/>
            <a:ext cx="811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Algorithme supervisé: construit plusieurs arbres de décision indépendants sur des sous-échantillons aléatoires des données puis combine leurs prédictions</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sp>
        <p:nvSpPr>
          <p:cNvPr id="628" name="Google Shape;628;p78"/>
          <p:cNvSpPr txBox="1"/>
          <p:nvPr/>
        </p:nvSpPr>
        <p:spPr>
          <a:xfrm>
            <a:off x="1018850" y="4085225"/>
            <a:ext cx="702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latin typeface="Quicksand"/>
                <a:ea typeface="Quicksand"/>
                <a:cs typeface="Quicksand"/>
                <a:sym typeface="Quicksand"/>
              </a:rPr>
              <a:t>Résultats : précision de 99.7% avec aucun faux positif et 1 seul faux négatif</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pic>
        <p:nvPicPr>
          <p:cNvPr id="629" name="Google Shape;629;p78"/>
          <p:cNvPicPr preferRelativeResize="0"/>
          <p:nvPr/>
        </p:nvPicPr>
        <p:blipFill>
          <a:blip r:embed="rId3">
            <a:alphaModFix/>
          </a:blip>
          <a:stretch>
            <a:fillRect/>
          </a:stretch>
        </p:blipFill>
        <p:spPr>
          <a:xfrm>
            <a:off x="3101225" y="1385425"/>
            <a:ext cx="2941550" cy="2511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9"/>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XGBoost</a:t>
            </a:r>
            <a:endParaRPr/>
          </a:p>
        </p:txBody>
      </p:sp>
      <p:sp>
        <p:nvSpPr>
          <p:cNvPr id="635" name="Google Shape;635;p79"/>
          <p:cNvSpPr txBox="1"/>
          <p:nvPr/>
        </p:nvSpPr>
        <p:spPr>
          <a:xfrm>
            <a:off x="513900" y="803350"/>
            <a:ext cx="811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Quicksand"/>
                <a:ea typeface="Quicksand"/>
                <a:cs typeface="Quicksand"/>
                <a:sym typeface="Quicksand"/>
              </a:rPr>
              <a:t>Algorithme supervisé: combine plusieurs arbres de décisions faibles pour créer un modèle robuste. Par rapport au random forest, il gère mieux les données déséquilibrée (dans notre jeu de données nous avons 1000 vrais et 500 faux)</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sp>
        <p:nvSpPr>
          <p:cNvPr id="636" name="Google Shape;636;p79"/>
          <p:cNvSpPr txBox="1"/>
          <p:nvPr/>
        </p:nvSpPr>
        <p:spPr>
          <a:xfrm>
            <a:off x="1059300" y="4515100"/>
            <a:ext cx="7025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latin typeface="Quicksand"/>
                <a:ea typeface="Quicksand"/>
                <a:cs typeface="Quicksand"/>
                <a:sym typeface="Quicksand"/>
              </a:rPr>
              <a:t>Résultats : précision de 99.7% avec </a:t>
            </a:r>
            <a:endParaRPr>
              <a:solidFill>
                <a:schemeClr val="dk1"/>
              </a:solidFill>
              <a:latin typeface="Quicksand"/>
              <a:ea typeface="Quicksand"/>
              <a:cs typeface="Quicksand"/>
              <a:sym typeface="Quicksand"/>
            </a:endParaRPr>
          </a:p>
          <a:p>
            <a:pPr indent="0" lvl="0" marL="0" rtl="0" algn="ctr">
              <a:spcBef>
                <a:spcPts val="0"/>
              </a:spcBef>
              <a:spcAft>
                <a:spcPts val="0"/>
              </a:spcAft>
              <a:buNone/>
            </a:pPr>
            <a:r>
              <a:rPr lang="fr">
                <a:solidFill>
                  <a:schemeClr val="dk1"/>
                </a:solidFill>
                <a:latin typeface="Quicksand"/>
                <a:ea typeface="Quicksand"/>
                <a:cs typeface="Quicksand"/>
                <a:sym typeface="Quicksand"/>
              </a:rPr>
              <a:t>1 faux positif</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a:p>
            <a:pPr indent="0" lvl="0" marL="0" rtl="0" algn="l">
              <a:spcBef>
                <a:spcPts val="0"/>
              </a:spcBef>
              <a:spcAft>
                <a:spcPts val="0"/>
              </a:spcAft>
              <a:buNone/>
            </a:pPr>
            <a:r>
              <a:t/>
            </a:r>
            <a:endParaRPr>
              <a:solidFill>
                <a:schemeClr val="dk1"/>
              </a:solidFill>
              <a:latin typeface="Quicksand"/>
              <a:ea typeface="Quicksand"/>
              <a:cs typeface="Quicksand"/>
              <a:sym typeface="Quicksand"/>
            </a:endParaRPr>
          </a:p>
        </p:txBody>
      </p:sp>
      <p:pic>
        <p:nvPicPr>
          <p:cNvPr id="637" name="Google Shape;637;p79"/>
          <p:cNvPicPr preferRelativeResize="0"/>
          <p:nvPr/>
        </p:nvPicPr>
        <p:blipFill>
          <a:blip r:embed="rId3">
            <a:alphaModFix/>
          </a:blip>
          <a:stretch>
            <a:fillRect/>
          </a:stretch>
        </p:blipFill>
        <p:spPr>
          <a:xfrm>
            <a:off x="3111050" y="1626125"/>
            <a:ext cx="3052800" cy="2739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0"/>
          <p:cNvSpPr txBox="1"/>
          <p:nvPr>
            <p:ph type="title"/>
          </p:nvPr>
        </p:nvSpPr>
        <p:spPr>
          <a:xfrm>
            <a:off x="1388100" y="1307100"/>
            <a:ext cx="63678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4400"/>
              <a:t>Choix du modèle</a:t>
            </a:r>
            <a:endParaRPr sz="4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1"/>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Choix du modèle</a:t>
            </a:r>
            <a:endParaRPr/>
          </a:p>
        </p:txBody>
      </p:sp>
      <p:sp>
        <p:nvSpPr>
          <p:cNvPr id="648" name="Google Shape;648;p81"/>
          <p:cNvSpPr txBox="1"/>
          <p:nvPr/>
        </p:nvSpPr>
        <p:spPr>
          <a:xfrm>
            <a:off x="1407200" y="1833000"/>
            <a:ext cx="6015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Quicksand"/>
              <a:buChar char="●"/>
            </a:pPr>
            <a:r>
              <a:rPr b="1" lang="fr">
                <a:solidFill>
                  <a:schemeClr val="dk1"/>
                </a:solidFill>
                <a:latin typeface="Quicksand"/>
                <a:ea typeface="Quicksand"/>
                <a:cs typeface="Quicksand"/>
                <a:sym typeface="Quicksand"/>
              </a:rPr>
              <a:t>Régression logistique</a:t>
            </a:r>
            <a:r>
              <a:rPr lang="fr">
                <a:solidFill>
                  <a:schemeClr val="dk1"/>
                </a:solidFill>
                <a:latin typeface="Quicksand"/>
                <a:ea typeface="Quicksand"/>
                <a:cs typeface="Quicksand"/>
                <a:sym typeface="Quicksand"/>
              </a:rPr>
              <a:t> </a:t>
            </a:r>
            <a:endParaRPr>
              <a:solidFill>
                <a:schemeClr val="dk1"/>
              </a:solidFill>
              <a:latin typeface="Quicksand"/>
              <a:ea typeface="Quicksand"/>
              <a:cs typeface="Quicksand"/>
              <a:sym typeface="Quicksand"/>
            </a:endParaRPr>
          </a:p>
          <a:p>
            <a:pPr indent="0" lvl="0" marL="457200" rtl="0" algn="l">
              <a:spcBef>
                <a:spcPts val="0"/>
              </a:spcBef>
              <a:spcAft>
                <a:spcPts val="0"/>
              </a:spcAft>
              <a:buNone/>
            </a:pPr>
            <a:r>
              <a:rPr lang="fr">
                <a:solidFill>
                  <a:schemeClr val="dk1"/>
                </a:solidFill>
                <a:latin typeface="Quicksand"/>
                <a:ea typeface="Quicksand"/>
                <a:cs typeface="Quicksand"/>
                <a:sym typeface="Quicksand"/>
              </a:rPr>
              <a:t>Scores: 0.99 ± 0.004216370213557831</a:t>
            </a:r>
            <a:endParaRPr>
              <a:solidFill>
                <a:schemeClr val="dk1"/>
              </a:solidFill>
              <a:latin typeface="Quicksand"/>
              <a:ea typeface="Quicksand"/>
              <a:cs typeface="Quicksand"/>
              <a:sym typeface="Quicksand"/>
            </a:endParaRPr>
          </a:p>
          <a:p>
            <a:pPr indent="-317500" lvl="0" marL="457200" rtl="0" algn="l">
              <a:spcBef>
                <a:spcPts val="0"/>
              </a:spcBef>
              <a:spcAft>
                <a:spcPts val="0"/>
              </a:spcAft>
              <a:buClr>
                <a:schemeClr val="dk1"/>
              </a:buClr>
              <a:buSzPts val="1400"/>
              <a:buFont typeface="Quicksand"/>
              <a:buChar char="●"/>
            </a:pPr>
            <a:r>
              <a:rPr b="1" lang="fr">
                <a:solidFill>
                  <a:schemeClr val="dk1"/>
                </a:solidFill>
                <a:latin typeface="Quicksand"/>
                <a:ea typeface="Quicksand"/>
                <a:cs typeface="Quicksand"/>
                <a:sym typeface="Quicksand"/>
              </a:rPr>
              <a:t>KNN</a:t>
            </a:r>
            <a:r>
              <a:rPr lang="fr">
                <a:solidFill>
                  <a:schemeClr val="dk1"/>
                </a:solidFill>
                <a:latin typeface="Quicksand"/>
                <a:ea typeface="Quicksand"/>
                <a:cs typeface="Quicksand"/>
                <a:sym typeface="Quicksand"/>
              </a:rPr>
              <a:t> </a:t>
            </a:r>
            <a:endParaRPr>
              <a:solidFill>
                <a:schemeClr val="dk1"/>
              </a:solidFill>
              <a:latin typeface="Quicksand"/>
              <a:ea typeface="Quicksand"/>
              <a:cs typeface="Quicksand"/>
              <a:sym typeface="Quicksand"/>
            </a:endParaRPr>
          </a:p>
          <a:p>
            <a:pPr indent="0" lvl="0" marL="457200" rtl="0" algn="l">
              <a:spcBef>
                <a:spcPts val="0"/>
              </a:spcBef>
              <a:spcAft>
                <a:spcPts val="0"/>
              </a:spcAft>
              <a:buNone/>
            </a:pPr>
            <a:r>
              <a:rPr lang="fr">
                <a:solidFill>
                  <a:schemeClr val="dk1"/>
                </a:solidFill>
                <a:latin typeface="Quicksand"/>
                <a:ea typeface="Quicksand"/>
                <a:cs typeface="Quicksand"/>
                <a:sym typeface="Quicksand"/>
              </a:rPr>
              <a:t>Scores: 0.9906666666666666 ± 0.003887301263230195</a:t>
            </a:r>
            <a:endParaRPr>
              <a:solidFill>
                <a:schemeClr val="dk1"/>
              </a:solidFill>
              <a:latin typeface="Quicksand"/>
              <a:ea typeface="Quicksand"/>
              <a:cs typeface="Quicksand"/>
              <a:sym typeface="Quicksand"/>
            </a:endParaRPr>
          </a:p>
          <a:p>
            <a:pPr indent="-317500" lvl="0" marL="457200" rtl="0" algn="l">
              <a:spcBef>
                <a:spcPts val="0"/>
              </a:spcBef>
              <a:spcAft>
                <a:spcPts val="0"/>
              </a:spcAft>
              <a:buClr>
                <a:schemeClr val="dk1"/>
              </a:buClr>
              <a:buSzPts val="1400"/>
              <a:buFont typeface="Quicksand"/>
              <a:buChar char="●"/>
            </a:pPr>
            <a:r>
              <a:rPr b="1" lang="fr">
                <a:solidFill>
                  <a:schemeClr val="dk1"/>
                </a:solidFill>
                <a:latin typeface="Quicksand"/>
                <a:ea typeface="Quicksand"/>
                <a:cs typeface="Quicksand"/>
                <a:sym typeface="Quicksand"/>
              </a:rPr>
              <a:t>Random Forest</a:t>
            </a:r>
            <a:r>
              <a:rPr lang="fr">
                <a:solidFill>
                  <a:schemeClr val="dk1"/>
                </a:solidFill>
                <a:latin typeface="Quicksand"/>
                <a:ea typeface="Quicksand"/>
                <a:cs typeface="Quicksand"/>
                <a:sym typeface="Quicksand"/>
              </a:rPr>
              <a:t> </a:t>
            </a:r>
            <a:endParaRPr>
              <a:solidFill>
                <a:schemeClr val="dk1"/>
              </a:solidFill>
              <a:latin typeface="Quicksand"/>
              <a:ea typeface="Quicksand"/>
              <a:cs typeface="Quicksand"/>
              <a:sym typeface="Quicksand"/>
            </a:endParaRPr>
          </a:p>
          <a:p>
            <a:pPr indent="0" lvl="0" marL="457200" rtl="0" algn="l">
              <a:spcBef>
                <a:spcPts val="0"/>
              </a:spcBef>
              <a:spcAft>
                <a:spcPts val="0"/>
              </a:spcAft>
              <a:buNone/>
            </a:pPr>
            <a:r>
              <a:rPr lang="fr">
                <a:solidFill>
                  <a:schemeClr val="dk1"/>
                </a:solidFill>
                <a:latin typeface="Quicksand"/>
                <a:ea typeface="Quicksand"/>
                <a:cs typeface="Quicksand"/>
                <a:sym typeface="Quicksand"/>
              </a:rPr>
              <a:t>Scores: 0.9906666666666666 ± 0.0038873012632301947</a:t>
            </a:r>
            <a:endParaRPr>
              <a:solidFill>
                <a:schemeClr val="dk1"/>
              </a:solidFill>
              <a:latin typeface="Quicksand"/>
              <a:ea typeface="Quicksand"/>
              <a:cs typeface="Quicksand"/>
              <a:sym typeface="Quicksand"/>
            </a:endParaRPr>
          </a:p>
        </p:txBody>
      </p:sp>
      <p:sp>
        <p:nvSpPr>
          <p:cNvPr id="649" name="Google Shape;649;p81"/>
          <p:cNvSpPr/>
          <p:nvPr/>
        </p:nvSpPr>
        <p:spPr>
          <a:xfrm>
            <a:off x="1824825" y="2744225"/>
            <a:ext cx="4676700" cy="566400"/>
          </a:xfrm>
          <a:prstGeom prst="roundRect">
            <a:avLst>
              <a:gd fmla="val 16667" name="adj"/>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2"/>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Test production</a:t>
            </a:r>
            <a:endParaRPr/>
          </a:p>
        </p:txBody>
      </p:sp>
      <p:sp>
        <p:nvSpPr>
          <p:cNvPr id="655" name="Google Shape;655;p82"/>
          <p:cNvSpPr txBox="1"/>
          <p:nvPr/>
        </p:nvSpPr>
        <p:spPr>
          <a:xfrm>
            <a:off x="1083000" y="1056925"/>
            <a:ext cx="6978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fr">
                <a:solidFill>
                  <a:schemeClr val="dk1"/>
                </a:solidFill>
                <a:latin typeface="Quicksand"/>
                <a:ea typeface="Quicksand"/>
                <a:cs typeface="Quicksand"/>
                <a:sym typeface="Quicksand"/>
              </a:rPr>
              <a:t>Résultat de l’utilisation du modèle random forest avec les données à tester :</a:t>
            </a:r>
            <a:endParaRPr>
              <a:solidFill>
                <a:schemeClr val="dk1"/>
              </a:solidFill>
              <a:latin typeface="Quicksand"/>
              <a:ea typeface="Quicksand"/>
              <a:cs typeface="Quicksand"/>
              <a:sym typeface="Quicksand"/>
            </a:endParaRPr>
          </a:p>
        </p:txBody>
      </p:sp>
      <p:pic>
        <p:nvPicPr>
          <p:cNvPr id="656" name="Google Shape;656;p82"/>
          <p:cNvPicPr preferRelativeResize="0"/>
          <p:nvPr/>
        </p:nvPicPr>
        <p:blipFill>
          <a:blip r:embed="rId3">
            <a:alphaModFix/>
          </a:blip>
          <a:stretch>
            <a:fillRect/>
          </a:stretch>
        </p:blipFill>
        <p:spPr>
          <a:xfrm>
            <a:off x="819850" y="1687750"/>
            <a:ext cx="3752150" cy="2758100"/>
          </a:xfrm>
          <a:prstGeom prst="rect">
            <a:avLst/>
          </a:prstGeom>
          <a:noFill/>
          <a:ln>
            <a:noFill/>
          </a:ln>
          <a:effectLst>
            <a:outerShdw blurRad="57150" rotWithShape="0" algn="bl" dir="5400000" dist="19050">
              <a:srgbClr val="000000">
                <a:alpha val="50000"/>
              </a:srgbClr>
            </a:outerShdw>
          </a:effectLst>
        </p:spPr>
      </p:pic>
      <p:graphicFrame>
        <p:nvGraphicFramePr>
          <p:cNvPr id="657" name="Google Shape;657;p82"/>
          <p:cNvGraphicFramePr/>
          <p:nvPr/>
        </p:nvGraphicFramePr>
        <p:xfrm>
          <a:off x="5188000" y="2118925"/>
          <a:ext cx="3000000" cy="3000000"/>
        </p:xfrm>
        <a:graphic>
          <a:graphicData uri="http://schemas.openxmlformats.org/drawingml/2006/table">
            <a:tbl>
              <a:tblPr>
                <a:noFill/>
                <a:tableStyleId>{5B761071-BCAD-497E-A6BB-11C443216972}</a:tableStyleId>
              </a:tblPr>
              <a:tblGrid>
                <a:gridCol w="745950"/>
                <a:gridCol w="745950"/>
              </a:tblGrid>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0.97</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0.03</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1</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1</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0.04</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0.96</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0</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1</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graphicFrame>
        <p:nvGraphicFramePr>
          <p:cNvPr id="658" name="Google Shape;658;p82"/>
          <p:cNvGraphicFramePr/>
          <p:nvPr/>
        </p:nvGraphicFramePr>
        <p:xfrm>
          <a:off x="7141150" y="2118925"/>
          <a:ext cx="3000000" cy="3000000"/>
        </p:xfrm>
        <a:graphic>
          <a:graphicData uri="http://schemas.openxmlformats.org/drawingml/2006/table">
            <a:tbl>
              <a:tblPr>
                <a:noFill/>
                <a:tableStyleId>{5B761071-BCAD-497E-A6BB-11C443216972}</a:tableStyleId>
              </a:tblPr>
              <a:tblGrid>
                <a:gridCol w="745950"/>
                <a:gridCol w="745950"/>
              </a:tblGrid>
              <a:tr h="203325">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A1</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Faux</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A2</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Faux</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A3</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Faux</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A4</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Vrai</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5350">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A5</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fr" sz="900">
                          <a:solidFill>
                            <a:schemeClr val="dk1"/>
                          </a:solidFill>
                          <a:latin typeface="Quicksand Medium"/>
                          <a:ea typeface="Quicksand Medium"/>
                          <a:cs typeface="Quicksand Medium"/>
                          <a:sym typeface="Quicksand Medium"/>
                        </a:rPr>
                        <a:t>Vrai</a:t>
                      </a:r>
                      <a:endParaRPr sz="900">
                        <a:solidFill>
                          <a:schemeClr val="dk1"/>
                        </a:solidFill>
                        <a:latin typeface="Quicksand Medium"/>
                        <a:ea typeface="Quicksand Medium"/>
                        <a:cs typeface="Quicksand Medium"/>
                        <a:sym typeface="Quicksan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659" name="Google Shape;659;p82"/>
          <p:cNvSpPr txBox="1"/>
          <p:nvPr/>
        </p:nvSpPr>
        <p:spPr>
          <a:xfrm>
            <a:off x="5287200" y="3718925"/>
            <a:ext cx="130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200">
                <a:solidFill>
                  <a:schemeClr val="dk1"/>
                </a:solidFill>
                <a:latin typeface="Quicksand"/>
                <a:ea typeface="Quicksand"/>
                <a:cs typeface="Quicksand"/>
                <a:sym typeface="Quicksand"/>
              </a:rPr>
              <a:t>Probabilité </a:t>
            </a:r>
            <a:endParaRPr i="1" sz="1200">
              <a:solidFill>
                <a:schemeClr val="dk1"/>
              </a:solidFill>
              <a:latin typeface="Quicksand"/>
              <a:ea typeface="Quicksand"/>
              <a:cs typeface="Quicksand"/>
              <a:sym typeface="Quicksand"/>
            </a:endParaRPr>
          </a:p>
        </p:txBody>
      </p:sp>
      <p:sp>
        <p:nvSpPr>
          <p:cNvPr id="660" name="Google Shape;660;p82"/>
          <p:cNvSpPr txBox="1"/>
          <p:nvPr/>
        </p:nvSpPr>
        <p:spPr>
          <a:xfrm>
            <a:off x="7232800" y="3718925"/>
            <a:ext cx="130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200">
                <a:solidFill>
                  <a:schemeClr val="dk1"/>
                </a:solidFill>
                <a:latin typeface="Quicksand"/>
                <a:ea typeface="Quicksand"/>
                <a:cs typeface="Quicksand"/>
                <a:sym typeface="Quicksand"/>
              </a:rPr>
              <a:t>Authenticité prédite</a:t>
            </a:r>
            <a:r>
              <a:rPr i="1" lang="fr" sz="1200">
                <a:solidFill>
                  <a:schemeClr val="dk1"/>
                </a:solidFill>
                <a:latin typeface="Quicksand"/>
                <a:ea typeface="Quicksand"/>
                <a:cs typeface="Quicksand"/>
                <a:sym typeface="Quicksand"/>
              </a:rPr>
              <a:t> </a:t>
            </a:r>
            <a:endParaRPr i="1" sz="1200">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5"/>
          <p:cNvSpPr txBox="1"/>
          <p:nvPr>
            <p:ph idx="2" type="title"/>
          </p:nvPr>
        </p:nvSpPr>
        <p:spPr>
          <a:xfrm>
            <a:off x="3980058" y="1027600"/>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Contexte de la mission et traitement des données</a:t>
            </a:r>
            <a:endParaRPr/>
          </a:p>
        </p:txBody>
      </p:sp>
      <p:sp>
        <p:nvSpPr>
          <p:cNvPr id="534" name="Google Shape;534;p65"/>
          <p:cNvSpPr txBox="1"/>
          <p:nvPr>
            <p:ph type="title"/>
          </p:nvPr>
        </p:nvSpPr>
        <p:spPr>
          <a:xfrm>
            <a:off x="690300" y="2327196"/>
            <a:ext cx="2336400" cy="64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535" name="Google Shape;535;p65"/>
          <p:cNvSpPr txBox="1"/>
          <p:nvPr>
            <p:ph idx="3" type="title"/>
          </p:nvPr>
        </p:nvSpPr>
        <p:spPr>
          <a:xfrm>
            <a:off x="3093426" y="10275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1</a:t>
            </a:r>
            <a:endParaRPr/>
          </a:p>
        </p:txBody>
      </p:sp>
      <p:sp>
        <p:nvSpPr>
          <p:cNvPr id="536" name="Google Shape;536;p65"/>
          <p:cNvSpPr txBox="1"/>
          <p:nvPr>
            <p:ph idx="4" type="title"/>
          </p:nvPr>
        </p:nvSpPr>
        <p:spPr>
          <a:xfrm>
            <a:off x="3980058" y="2354206"/>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Algorithmes</a:t>
            </a:r>
            <a:endParaRPr/>
          </a:p>
        </p:txBody>
      </p:sp>
      <p:sp>
        <p:nvSpPr>
          <p:cNvPr id="537" name="Google Shape;537;p65"/>
          <p:cNvSpPr txBox="1"/>
          <p:nvPr>
            <p:ph idx="5" type="title"/>
          </p:nvPr>
        </p:nvSpPr>
        <p:spPr>
          <a:xfrm>
            <a:off x="3093434" y="23541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2</a:t>
            </a:r>
            <a:endParaRPr/>
          </a:p>
        </p:txBody>
      </p:sp>
      <p:sp>
        <p:nvSpPr>
          <p:cNvPr id="538" name="Google Shape;538;p65"/>
          <p:cNvSpPr txBox="1"/>
          <p:nvPr>
            <p:ph idx="7" type="title"/>
          </p:nvPr>
        </p:nvSpPr>
        <p:spPr>
          <a:xfrm>
            <a:off x="3980058" y="3555401"/>
            <a:ext cx="3554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Choix du modèle</a:t>
            </a:r>
            <a:endParaRPr/>
          </a:p>
        </p:txBody>
      </p:sp>
      <p:sp>
        <p:nvSpPr>
          <p:cNvPr id="539" name="Google Shape;539;p65"/>
          <p:cNvSpPr txBox="1"/>
          <p:nvPr>
            <p:ph idx="8" type="title"/>
          </p:nvPr>
        </p:nvSpPr>
        <p:spPr>
          <a:xfrm>
            <a:off x="3091425" y="3555388"/>
            <a:ext cx="819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3"/>
          <p:cNvSpPr txBox="1"/>
          <p:nvPr>
            <p:ph type="title"/>
          </p:nvPr>
        </p:nvSpPr>
        <p:spPr>
          <a:xfrm>
            <a:off x="897900" y="1307100"/>
            <a:ext cx="73482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6700"/>
              <a:t>Merci</a:t>
            </a:r>
            <a:endParaRPr sz="6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type="title"/>
          </p:nvPr>
        </p:nvSpPr>
        <p:spPr>
          <a:xfrm>
            <a:off x="1388100" y="1307100"/>
            <a:ext cx="6367800" cy="2529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4400"/>
              <a:t>Contexte</a:t>
            </a:r>
            <a:endParaRPr sz="4400"/>
          </a:p>
          <a:p>
            <a:pPr indent="0" lvl="0" marL="0" rtl="0" algn="ctr">
              <a:spcBef>
                <a:spcPts val="0"/>
              </a:spcBef>
              <a:spcAft>
                <a:spcPts val="0"/>
              </a:spcAft>
              <a:buNone/>
            </a:pPr>
            <a:r>
              <a:rPr lang="fr" sz="4400"/>
              <a:t>&amp;</a:t>
            </a:r>
            <a:endParaRPr sz="4400"/>
          </a:p>
          <a:p>
            <a:pPr indent="0" lvl="0" marL="0" rtl="0" algn="ctr">
              <a:spcBef>
                <a:spcPts val="0"/>
              </a:spcBef>
              <a:spcAft>
                <a:spcPts val="0"/>
              </a:spcAft>
              <a:buNone/>
            </a:pPr>
            <a:r>
              <a:rPr lang="fr" sz="4400"/>
              <a:t>Traitement des données</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7"/>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Objectifs du projet</a:t>
            </a:r>
            <a:endParaRPr/>
          </a:p>
        </p:txBody>
      </p:sp>
      <p:sp>
        <p:nvSpPr>
          <p:cNvPr id="550" name="Google Shape;550;p67"/>
          <p:cNvSpPr txBox="1"/>
          <p:nvPr>
            <p:ph idx="1" type="subTitle"/>
          </p:nvPr>
        </p:nvSpPr>
        <p:spPr>
          <a:xfrm>
            <a:off x="1398900" y="1910248"/>
            <a:ext cx="6346200" cy="132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Mettre en place un algorithme capable de différencier l’authenticité des billets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fr"/>
              <a:t>Test de 4 modèles sur des données internes reprenant les paramètres géométriques de vrais et faux billets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8"/>
          <p:cNvSpPr txBox="1"/>
          <p:nvPr>
            <p:ph idx="1" type="subTitle"/>
          </p:nvPr>
        </p:nvSpPr>
        <p:spPr>
          <a:xfrm>
            <a:off x="5269050" y="1222950"/>
            <a:ext cx="3374400" cy="26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Les scatterplots et courbes de distribution permettent d’identifier si les vrais billets se distinguent des faux selon certaines variables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fr"/>
              <a:t>On distingue bien les nuages de points </a:t>
            </a:r>
            <a:r>
              <a:rPr lang="fr"/>
              <a:t>margin low</a:t>
            </a:r>
            <a:r>
              <a:rPr lang="fr"/>
              <a:t> et length</a:t>
            </a:r>
            <a:endParaRPr/>
          </a:p>
          <a:p>
            <a:pPr indent="-317500" lvl="0" marL="457200" rtl="0" algn="l">
              <a:spcBef>
                <a:spcPts val="0"/>
              </a:spcBef>
              <a:spcAft>
                <a:spcPts val="0"/>
              </a:spcAft>
              <a:buSzPts val="1400"/>
              <a:buChar char="-"/>
            </a:pPr>
            <a:r>
              <a:rPr lang="fr"/>
              <a:t>Il semble que les faux billets aient une marge inférieure plus grande et une longueur plus courte par rapport aux vrais billets</a:t>
            </a:r>
            <a:endParaRPr/>
          </a:p>
        </p:txBody>
      </p:sp>
      <p:pic>
        <p:nvPicPr>
          <p:cNvPr id="556" name="Google Shape;556;p68"/>
          <p:cNvPicPr preferRelativeResize="0"/>
          <p:nvPr/>
        </p:nvPicPr>
        <p:blipFill>
          <a:blip r:embed="rId3">
            <a:alphaModFix/>
          </a:blip>
          <a:stretch>
            <a:fillRect/>
          </a:stretch>
        </p:blipFill>
        <p:spPr>
          <a:xfrm>
            <a:off x="338625" y="877550"/>
            <a:ext cx="4581126" cy="4159051"/>
          </a:xfrm>
          <a:prstGeom prst="rect">
            <a:avLst/>
          </a:prstGeom>
          <a:noFill/>
          <a:ln>
            <a:noFill/>
          </a:ln>
          <a:effectLst>
            <a:outerShdw blurRad="57150" rotWithShape="0" algn="bl" dir="5400000" dist="19050">
              <a:srgbClr val="000000">
                <a:alpha val="50000"/>
              </a:srgbClr>
            </a:outerShdw>
          </a:effectLst>
        </p:spPr>
      </p:pic>
      <p:sp>
        <p:nvSpPr>
          <p:cNvPr id="557" name="Google Shape;557;p68"/>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idx="1" type="subTitle"/>
          </p:nvPr>
        </p:nvSpPr>
        <p:spPr>
          <a:xfrm>
            <a:off x="1089325" y="3084550"/>
            <a:ext cx="7116600" cy="26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fr"/>
              <a:t>Détail de la relation entre marge inférieure, longueur et authenticité</a:t>
            </a:r>
            <a:endParaRPr i="1"/>
          </a:p>
          <a:p>
            <a:pPr indent="0" lvl="0" marL="0" rtl="0" algn="l">
              <a:spcBef>
                <a:spcPts val="0"/>
              </a:spcBef>
              <a:spcAft>
                <a:spcPts val="0"/>
              </a:spcAft>
              <a:buNone/>
            </a:pPr>
            <a:r>
              <a:t/>
            </a:r>
            <a:endParaRPr/>
          </a:p>
        </p:txBody>
      </p:sp>
      <p:pic>
        <p:nvPicPr>
          <p:cNvPr id="563" name="Google Shape;563;p69"/>
          <p:cNvPicPr preferRelativeResize="0"/>
          <p:nvPr/>
        </p:nvPicPr>
        <p:blipFill>
          <a:blip r:embed="rId3">
            <a:alphaModFix/>
          </a:blip>
          <a:stretch>
            <a:fillRect/>
          </a:stretch>
        </p:blipFill>
        <p:spPr>
          <a:xfrm>
            <a:off x="2460063" y="1123150"/>
            <a:ext cx="4223875" cy="2731051"/>
          </a:xfrm>
          <a:prstGeom prst="rect">
            <a:avLst/>
          </a:prstGeom>
          <a:noFill/>
          <a:ln>
            <a:noFill/>
          </a:ln>
          <a:effectLst>
            <a:outerShdw blurRad="57150" rotWithShape="0" algn="bl" dir="5400000" dist="19050">
              <a:srgbClr val="000000">
                <a:alpha val="50000"/>
              </a:srgbClr>
            </a:outerShdw>
          </a:effectLst>
        </p:spPr>
      </p:pic>
      <p:sp>
        <p:nvSpPr>
          <p:cNvPr id="564" name="Google Shape;564;p69"/>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0"/>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
        <p:nvSpPr>
          <p:cNvPr id="570" name="Google Shape;570;p70"/>
          <p:cNvSpPr txBox="1"/>
          <p:nvPr>
            <p:ph idx="1" type="subTitle"/>
          </p:nvPr>
        </p:nvSpPr>
        <p:spPr>
          <a:xfrm>
            <a:off x="752154" y="1562800"/>
            <a:ext cx="3374400" cy="269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On note des coefficients de corrélation élevés entre les variables: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fr"/>
              <a:t>longueur &amp; authenticité</a:t>
            </a:r>
            <a:endParaRPr/>
          </a:p>
          <a:p>
            <a:pPr indent="-317500" lvl="0" marL="457200" rtl="0" algn="l">
              <a:spcBef>
                <a:spcPts val="0"/>
              </a:spcBef>
              <a:spcAft>
                <a:spcPts val="0"/>
              </a:spcAft>
              <a:buSzPts val="1400"/>
              <a:buChar char="-"/>
            </a:pPr>
            <a:r>
              <a:rPr lang="fr"/>
              <a:t>marge inférieure et authenticité</a:t>
            </a:r>
            <a:endParaRPr/>
          </a:p>
          <a:p>
            <a:pPr indent="-317500" lvl="0" marL="457200" rtl="0" algn="l">
              <a:spcBef>
                <a:spcPts val="0"/>
              </a:spcBef>
              <a:spcAft>
                <a:spcPts val="0"/>
              </a:spcAft>
              <a:buSzPts val="1400"/>
              <a:buChar char="-"/>
            </a:pPr>
            <a:r>
              <a:rPr lang="fr"/>
              <a:t>marge inférieure et longueur</a:t>
            </a:r>
            <a:endParaRPr/>
          </a:p>
        </p:txBody>
      </p:sp>
      <p:pic>
        <p:nvPicPr>
          <p:cNvPr id="571" name="Google Shape;571;p70"/>
          <p:cNvPicPr preferRelativeResize="0"/>
          <p:nvPr/>
        </p:nvPicPr>
        <p:blipFill>
          <a:blip r:embed="rId3">
            <a:alphaModFix/>
          </a:blip>
          <a:stretch>
            <a:fillRect/>
          </a:stretch>
        </p:blipFill>
        <p:spPr>
          <a:xfrm>
            <a:off x="4764817" y="1429200"/>
            <a:ext cx="3627029" cy="2964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1"/>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
        <p:nvSpPr>
          <p:cNvPr id="577" name="Google Shape;577;p71"/>
          <p:cNvSpPr txBox="1"/>
          <p:nvPr>
            <p:ph idx="1" type="subTitle"/>
          </p:nvPr>
        </p:nvSpPr>
        <p:spPr>
          <a:xfrm>
            <a:off x="1155250" y="1222950"/>
            <a:ext cx="7116600" cy="26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jeu de données présenté possède 37 valeurs nulles pour la variable “marge inférieure”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fr"/>
              <a:t> -&gt; Prédire les valeurs manquantes à l’aide d’une régression linéaire pour compléter      les données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2"/>
          <p:cNvSpPr txBox="1"/>
          <p:nvPr>
            <p:ph type="title"/>
          </p:nvPr>
        </p:nvSpPr>
        <p:spPr>
          <a:xfrm>
            <a:off x="399500" y="275650"/>
            <a:ext cx="8031300" cy="527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fr"/>
              <a:t>Traitement et exploration des données</a:t>
            </a:r>
            <a:endParaRPr/>
          </a:p>
        </p:txBody>
      </p:sp>
      <p:sp>
        <p:nvSpPr>
          <p:cNvPr id="583" name="Google Shape;583;p72"/>
          <p:cNvSpPr txBox="1"/>
          <p:nvPr>
            <p:ph idx="1" type="subTitle"/>
          </p:nvPr>
        </p:nvSpPr>
        <p:spPr>
          <a:xfrm>
            <a:off x="1013700" y="803350"/>
            <a:ext cx="7116600" cy="16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Modèle de </a:t>
            </a:r>
            <a:r>
              <a:rPr lang="fr"/>
              <a:t>régression</a:t>
            </a:r>
            <a:r>
              <a:rPr lang="fr"/>
              <a:t> qui utilise “authenticité” et “marge supérieure” pour déterminer la valeur de “marge inférieure”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84" name="Google Shape;584;p72"/>
          <p:cNvPicPr preferRelativeResize="0"/>
          <p:nvPr/>
        </p:nvPicPr>
        <p:blipFill>
          <a:blip r:embed="rId3">
            <a:alphaModFix/>
          </a:blip>
          <a:stretch>
            <a:fillRect/>
          </a:stretch>
        </p:blipFill>
        <p:spPr>
          <a:xfrm>
            <a:off x="2439188" y="1848050"/>
            <a:ext cx="3951924" cy="2835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